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9072"/>
    <a:srgbClr val="799B3F"/>
    <a:srgbClr val="A74B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85121-EBD9-4C5C-8629-22F90629DBC8}" v="47" dt="2025-06-16T12:58:49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da Zsófia" userId="6805b8e7-527b-4533-b038-4a328629f658" providerId="ADAL" clId="{6DA85121-EBD9-4C5C-8629-22F90629DBC8}"/>
    <pc:docChg chg="undo custSel addSld delSld modSld sldOrd">
      <pc:chgData name="Janda Zsófia" userId="6805b8e7-527b-4533-b038-4a328629f658" providerId="ADAL" clId="{6DA85121-EBD9-4C5C-8629-22F90629DBC8}" dt="2025-06-16T12:59:19.626" v="241" actId="47"/>
      <pc:docMkLst>
        <pc:docMk/>
      </pc:docMkLst>
      <pc:sldChg chg="modSp mod">
        <pc:chgData name="Janda Zsófia" userId="6805b8e7-527b-4533-b038-4a328629f658" providerId="ADAL" clId="{6DA85121-EBD9-4C5C-8629-22F90629DBC8}" dt="2025-06-16T12:44:41.908" v="76" actId="1076"/>
        <pc:sldMkLst>
          <pc:docMk/>
          <pc:sldMk cId="2998018422" sldId="256"/>
        </pc:sldMkLst>
        <pc:spChg chg="mod">
          <ac:chgData name="Janda Zsófia" userId="6805b8e7-527b-4533-b038-4a328629f658" providerId="ADAL" clId="{6DA85121-EBD9-4C5C-8629-22F90629DBC8}" dt="2025-06-16T12:44:40.720" v="75" actId="1076"/>
          <ac:spMkLst>
            <pc:docMk/>
            <pc:sldMk cId="2998018422" sldId="256"/>
            <ac:spMk id="2" creationId="{8A2E2361-6133-CD46-FBBB-EB186492EF82}"/>
          </ac:spMkLst>
        </pc:spChg>
        <pc:spChg chg="mod">
          <ac:chgData name="Janda Zsófia" userId="6805b8e7-527b-4533-b038-4a328629f658" providerId="ADAL" clId="{6DA85121-EBD9-4C5C-8629-22F90629DBC8}" dt="2025-06-16T12:44:35.594" v="73" actId="255"/>
          <ac:spMkLst>
            <pc:docMk/>
            <pc:sldMk cId="2998018422" sldId="256"/>
            <ac:spMk id="3" creationId="{2D0EE2F9-0596-A89B-E21F-7859CAA34705}"/>
          </ac:spMkLst>
        </pc:spChg>
        <pc:picChg chg="mod">
          <ac:chgData name="Janda Zsófia" userId="6805b8e7-527b-4533-b038-4a328629f658" providerId="ADAL" clId="{6DA85121-EBD9-4C5C-8629-22F90629DBC8}" dt="2025-06-16T12:44:41.908" v="76" actId="1076"/>
          <ac:picMkLst>
            <pc:docMk/>
            <pc:sldMk cId="2998018422" sldId="256"/>
            <ac:picMk id="4" creationId="{A345F487-1411-AF7D-4E90-6B6447BA6290}"/>
          </ac:picMkLst>
        </pc:picChg>
      </pc:sldChg>
      <pc:sldChg chg="addSp delSp modSp mod setClrOvrMap delDesignElem chgLayout">
        <pc:chgData name="Janda Zsófia" userId="6805b8e7-527b-4533-b038-4a328629f658" providerId="ADAL" clId="{6DA85121-EBD9-4C5C-8629-22F90629DBC8}" dt="2025-06-16T12:48:44.521" v="103" actId="122"/>
        <pc:sldMkLst>
          <pc:docMk/>
          <pc:sldMk cId="3979948126" sldId="266"/>
        </pc:sldMkLst>
        <pc:spChg chg="del mod ord">
          <ac:chgData name="Janda Zsófia" userId="6805b8e7-527b-4533-b038-4a328629f658" providerId="ADAL" clId="{6DA85121-EBD9-4C5C-8629-22F90629DBC8}" dt="2025-06-16T12:46:50.140" v="77" actId="700"/>
          <ac:spMkLst>
            <pc:docMk/>
            <pc:sldMk cId="3979948126" sldId="266"/>
            <ac:spMk id="2" creationId="{65AF8AE6-33D4-B33C-36E0-92EE99EE7D0A}"/>
          </ac:spMkLst>
        </pc:spChg>
        <pc:spChg chg="del mod ord">
          <ac:chgData name="Janda Zsófia" userId="6805b8e7-527b-4533-b038-4a328629f658" providerId="ADAL" clId="{6DA85121-EBD9-4C5C-8629-22F90629DBC8}" dt="2025-06-16T12:46:50.140" v="77" actId="700"/>
          <ac:spMkLst>
            <pc:docMk/>
            <pc:sldMk cId="3979948126" sldId="266"/>
            <ac:spMk id="3" creationId="{A20C5FFF-4D62-0D1A-C891-0754EC6CA57F}"/>
          </ac:spMkLst>
        </pc:spChg>
        <pc:spChg chg="add mod ord">
          <ac:chgData name="Janda Zsófia" userId="6805b8e7-527b-4533-b038-4a328629f658" providerId="ADAL" clId="{6DA85121-EBD9-4C5C-8629-22F90629DBC8}" dt="2025-06-16T12:48:44.521" v="103" actId="122"/>
          <ac:spMkLst>
            <pc:docMk/>
            <pc:sldMk cId="3979948126" sldId="266"/>
            <ac:spMk id="5" creationId="{EA93E9A8-D0FA-0DF8-1FD8-9A3978F3CEA7}"/>
          </ac:spMkLst>
        </pc:spChg>
        <pc:spChg chg="add del mod ord">
          <ac:chgData name="Janda Zsófia" userId="6805b8e7-527b-4533-b038-4a328629f658" providerId="ADAL" clId="{6DA85121-EBD9-4C5C-8629-22F90629DBC8}" dt="2025-06-16T12:48:04.896" v="99" actId="26606"/>
          <ac:spMkLst>
            <pc:docMk/>
            <pc:sldMk cId="3979948126" sldId="266"/>
            <ac:spMk id="6" creationId="{09FE2630-9431-A629-5DCF-A5BCE328A924}"/>
          </ac:spMkLst>
        </pc:spChg>
        <pc:spChg chg="add">
          <ac:chgData name="Janda Zsófia" userId="6805b8e7-527b-4533-b038-4a328629f658" providerId="ADAL" clId="{6DA85121-EBD9-4C5C-8629-22F90629DBC8}" dt="2025-06-16T12:48:04.896" v="99" actId="26606"/>
          <ac:spMkLst>
            <pc:docMk/>
            <pc:sldMk cId="3979948126" sldId="266"/>
            <ac:spMk id="12" creationId="{353CF00F-82D0-0DBA-75D5-1D01B4526C68}"/>
          </ac:spMkLst>
        </pc:spChg>
        <pc:spChg chg="del">
          <ac:chgData name="Janda Zsófia" userId="6805b8e7-527b-4533-b038-4a328629f658" providerId="ADAL" clId="{6DA85121-EBD9-4C5C-8629-22F90629DBC8}" dt="2025-06-16T12:46:50.140" v="77" actId="700"/>
          <ac:spMkLst>
            <pc:docMk/>
            <pc:sldMk cId="3979948126" sldId="266"/>
            <ac:spMk id="14" creationId="{ED587E41-605C-A8E4-8BA5-0E0B3797C9AA}"/>
          </ac:spMkLst>
        </pc:spChg>
        <pc:spChg chg="del">
          <ac:chgData name="Janda Zsófia" userId="6805b8e7-527b-4533-b038-4a328629f658" providerId="ADAL" clId="{6DA85121-EBD9-4C5C-8629-22F90629DBC8}" dt="2025-06-16T12:46:50.140" v="77" actId="700"/>
          <ac:spMkLst>
            <pc:docMk/>
            <pc:sldMk cId="3979948126" sldId="266"/>
            <ac:spMk id="16" creationId="{EBD48A03-0DF9-3063-CB15-1BC2AEC79F1C}"/>
          </ac:spMkLst>
        </pc:spChg>
        <pc:graphicFrameChg chg="add modGraphic">
          <ac:chgData name="Janda Zsófia" userId="6805b8e7-527b-4533-b038-4a328629f658" providerId="ADAL" clId="{6DA85121-EBD9-4C5C-8629-22F90629DBC8}" dt="2025-06-16T12:48:42.171" v="102" actId="26606"/>
          <ac:graphicFrameMkLst>
            <pc:docMk/>
            <pc:sldMk cId="3979948126" sldId="266"/>
            <ac:graphicFrameMk id="8" creationId="{74449366-0771-082D-A0BB-9C8138031CF0}"/>
          </ac:graphicFrameMkLst>
        </pc:graphicFrameChg>
        <pc:picChg chg="del">
          <ac:chgData name="Janda Zsófia" userId="6805b8e7-527b-4533-b038-4a328629f658" providerId="ADAL" clId="{6DA85121-EBD9-4C5C-8629-22F90629DBC8}" dt="2025-06-16T12:47:46.488" v="98" actId="478"/>
          <ac:picMkLst>
            <pc:docMk/>
            <pc:sldMk cId="3979948126" sldId="266"/>
            <ac:picMk id="4" creationId="{03212CEC-0A72-71CD-611A-3CBF607C405E}"/>
          </ac:picMkLst>
        </pc:picChg>
      </pc:sldChg>
      <pc:sldChg chg="addSp delSp modSp del mod modClrScheme chgLayout">
        <pc:chgData name="Janda Zsófia" userId="6805b8e7-527b-4533-b038-4a328629f658" providerId="ADAL" clId="{6DA85121-EBD9-4C5C-8629-22F90629DBC8}" dt="2025-06-16T12:52:04.562" v="137" actId="47"/>
        <pc:sldMkLst>
          <pc:docMk/>
          <pc:sldMk cId="1435569337" sldId="267"/>
        </pc:sldMkLst>
        <pc:spChg chg="del mod ord">
          <ac:chgData name="Janda Zsófia" userId="6805b8e7-527b-4533-b038-4a328629f658" providerId="ADAL" clId="{6DA85121-EBD9-4C5C-8629-22F90629DBC8}" dt="2025-06-16T12:48:56.912" v="104" actId="700"/>
          <ac:spMkLst>
            <pc:docMk/>
            <pc:sldMk cId="1435569337" sldId="267"/>
            <ac:spMk id="2" creationId="{7EBD43D0-E1B9-A78B-9362-5E6494762915}"/>
          </ac:spMkLst>
        </pc:spChg>
        <pc:spChg chg="del mod ord">
          <ac:chgData name="Janda Zsófia" userId="6805b8e7-527b-4533-b038-4a328629f658" providerId="ADAL" clId="{6DA85121-EBD9-4C5C-8629-22F90629DBC8}" dt="2025-06-16T12:48:56.912" v="104" actId="700"/>
          <ac:spMkLst>
            <pc:docMk/>
            <pc:sldMk cId="1435569337" sldId="267"/>
            <ac:spMk id="3" creationId="{F0875298-C653-7AB9-C54A-5B45F4C85116}"/>
          </ac:spMkLst>
        </pc:spChg>
        <pc:spChg chg="add mod ord">
          <ac:chgData name="Janda Zsófia" userId="6805b8e7-527b-4533-b038-4a328629f658" providerId="ADAL" clId="{6DA85121-EBD9-4C5C-8629-22F90629DBC8}" dt="2025-06-16T12:48:56.912" v="104" actId="700"/>
          <ac:spMkLst>
            <pc:docMk/>
            <pc:sldMk cId="1435569337" sldId="267"/>
            <ac:spMk id="5" creationId="{A454060B-6146-C720-845D-A887192A73AC}"/>
          </ac:spMkLst>
        </pc:spChg>
        <pc:spChg chg="add mod ord">
          <ac:chgData name="Janda Zsófia" userId="6805b8e7-527b-4533-b038-4a328629f658" providerId="ADAL" clId="{6DA85121-EBD9-4C5C-8629-22F90629DBC8}" dt="2025-06-16T12:48:56.912" v="104" actId="700"/>
          <ac:spMkLst>
            <pc:docMk/>
            <pc:sldMk cId="1435569337" sldId="267"/>
            <ac:spMk id="6" creationId="{B34A755F-C2EE-0308-4837-67ECDD484683}"/>
          </ac:spMkLst>
        </pc:spChg>
      </pc:sldChg>
      <pc:sldChg chg="addSp delSp modSp mod modClrScheme chgLayout">
        <pc:chgData name="Janda Zsófia" userId="6805b8e7-527b-4533-b038-4a328629f658" providerId="ADAL" clId="{6DA85121-EBD9-4C5C-8629-22F90629DBC8}" dt="2025-06-16T12:54:58.873" v="192" actId="122"/>
        <pc:sldMkLst>
          <pc:docMk/>
          <pc:sldMk cId="828059228" sldId="268"/>
        </pc:sldMkLst>
        <pc:spChg chg="del mod ord">
          <ac:chgData name="Janda Zsófia" userId="6805b8e7-527b-4533-b038-4a328629f658" providerId="ADAL" clId="{6DA85121-EBD9-4C5C-8629-22F90629DBC8}" dt="2025-06-16T12:49:01.356" v="105" actId="700"/>
          <ac:spMkLst>
            <pc:docMk/>
            <pc:sldMk cId="828059228" sldId="268"/>
            <ac:spMk id="2" creationId="{0278B201-DF56-BCD8-F528-2DDBA864F01D}"/>
          </ac:spMkLst>
        </pc:spChg>
        <pc:spChg chg="del mod ord">
          <ac:chgData name="Janda Zsófia" userId="6805b8e7-527b-4533-b038-4a328629f658" providerId="ADAL" clId="{6DA85121-EBD9-4C5C-8629-22F90629DBC8}" dt="2025-06-16T12:49:01.356" v="105" actId="700"/>
          <ac:spMkLst>
            <pc:docMk/>
            <pc:sldMk cId="828059228" sldId="268"/>
            <ac:spMk id="3" creationId="{A6645FD4-29E2-6768-124C-42EC4999BDDB}"/>
          </ac:spMkLst>
        </pc:spChg>
        <pc:spChg chg="add mod ord">
          <ac:chgData name="Janda Zsófia" userId="6805b8e7-527b-4533-b038-4a328629f658" providerId="ADAL" clId="{6DA85121-EBD9-4C5C-8629-22F90629DBC8}" dt="2025-06-16T12:54:58.873" v="192" actId="122"/>
          <ac:spMkLst>
            <pc:docMk/>
            <pc:sldMk cId="828059228" sldId="268"/>
            <ac:spMk id="5" creationId="{BF11B8EF-6DF6-21BC-D40A-5613605297F7}"/>
          </ac:spMkLst>
        </pc:spChg>
        <pc:spChg chg="add del mod ord">
          <ac:chgData name="Janda Zsófia" userId="6805b8e7-527b-4533-b038-4a328629f658" providerId="ADAL" clId="{6DA85121-EBD9-4C5C-8629-22F90629DBC8}" dt="2025-06-16T12:54:56.316" v="191" actId="26606"/>
          <ac:spMkLst>
            <pc:docMk/>
            <pc:sldMk cId="828059228" sldId="268"/>
            <ac:spMk id="6" creationId="{7E92A8E4-BA42-66AE-0E6A-4A980863814A}"/>
          </ac:spMkLst>
        </pc:spChg>
        <pc:graphicFrameChg chg="add">
          <ac:chgData name="Janda Zsófia" userId="6805b8e7-527b-4533-b038-4a328629f658" providerId="ADAL" clId="{6DA85121-EBD9-4C5C-8629-22F90629DBC8}" dt="2025-06-16T12:54:56.316" v="191" actId="26606"/>
          <ac:graphicFrameMkLst>
            <pc:docMk/>
            <pc:sldMk cId="828059228" sldId="268"/>
            <ac:graphicFrameMk id="8" creationId="{C8FD4B9B-F806-8FDB-7C24-D45DDFD3662E}"/>
          </ac:graphicFrameMkLst>
        </pc:graphicFrameChg>
        <pc:picChg chg="del">
          <ac:chgData name="Janda Zsófia" userId="6805b8e7-527b-4533-b038-4a328629f658" providerId="ADAL" clId="{6DA85121-EBD9-4C5C-8629-22F90629DBC8}" dt="2025-06-16T12:54:18.336" v="185" actId="478"/>
          <ac:picMkLst>
            <pc:docMk/>
            <pc:sldMk cId="828059228" sldId="268"/>
            <ac:picMk id="4" creationId="{12097323-5DB7-8242-DB16-CF178BBC4440}"/>
          </ac:picMkLst>
        </pc:picChg>
      </pc:sldChg>
      <pc:sldChg chg="addSp delSp modSp mod setBg modClrScheme chgLayout">
        <pc:chgData name="Janda Zsófia" userId="6805b8e7-527b-4533-b038-4a328629f658" providerId="ADAL" clId="{6DA85121-EBD9-4C5C-8629-22F90629DBC8}" dt="2025-06-16T12:55:18.130" v="197" actId="14100"/>
        <pc:sldMkLst>
          <pc:docMk/>
          <pc:sldMk cId="2880270788" sldId="269"/>
        </pc:sldMkLst>
        <pc:spChg chg="del mod ord">
          <ac:chgData name="Janda Zsófia" userId="6805b8e7-527b-4533-b038-4a328629f658" providerId="ADAL" clId="{6DA85121-EBD9-4C5C-8629-22F90629DBC8}" dt="2025-06-16T12:49:36.088" v="110" actId="700"/>
          <ac:spMkLst>
            <pc:docMk/>
            <pc:sldMk cId="2880270788" sldId="269"/>
            <ac:spMk id="2" creationId="{855CBE7A-5008-6083-BF19-7432B08409D4}"/>
          </ac:spMkLst>
        </pc:spChg>
        <pc:spChg chg="del mod ord">
          <ac:chgData name="Janda Zsófia" userId="6805b8e7-527b-4533-b038-4a328629f658" providerId="ADAL" clId="{6DA85121-EBD9-4C5C-8629-22F90629DBC8}" dt="2025-06-16T12:49:36.088" v="110" actId="700"/>
          <ac:spMkLst>
            <pc:docMk/>
            <pc:sldMk cId="2880270788" sldId="269"/>
            <ac:spMk id="3" creationId="{7D5B0D7B-63FE-F673-BA7C-1B14B2F7D0BD}"/>
          </ac:spMkLst>
        </pc:spChg>
        <pc:spChg chg="add mod ord">
          <ac:chgData name="Janda Zsófia" userId="6805b8e7-527b-4533-b038-4a328629f658" providerId="ADAL" clId="{6DA85121-EBD9-4C5C-8629-22F90629DBC8}" dt="2025-06-16T12:55:15.938" v="196" actId="14100"/>
          <ac:spMkLst>
            <pc:docMk/>
            <pc:sldMk cId="2880270788" sldId="269"/>
            <ac:spMk id="5" creationId="{7537AACB-1AD2-66DE-6076-2B6B4411AD36}"/>
          </ac:spMkLst>
        </pc:spChg>
        <pc:spChg chg="add del mod ord">
          <ac:chgData name="Janda Zsófia" userId="6805b8e7-527b-4533-b038-4a328629f658" providerId="ADAL" clId="{6DA85121-EBD9-4C5C-8629-22F90629DBC8}" dt="2025-06-16T12:55:07.232" v="193" actId="26606"/>
          <ac:spMkLst>
            <pc:docMk/>
            <pc:sldMk cId="2880270788" sldId="269"/>
            <ac:spMk id="6" creationId="{12F12A92-CCD6-CBEF-3501-E47753AE59B9}"/>
          </ac:spMkLst>
        </pc:spChg>
        <pc:spChg chg="add">
          <ac:chgData name="Janda Zsófia" userId="6805b8e7-527b-4533-b038-4a328629f658" providerId="ADAL" clId="{6DA85121-EBD9-4C5C-8629-22F90629DBC8}" dt="2025-06-16T12:55:07.232" v="193" actId="26606"/>
          <ac:spMkLst>
            <pc:docMk/>
            <pc:sldMk cId="2880270788" sldId="269"/>
            <ac:spMk id="12" creationId="{07298112-E571-A160-E3B0-4FC5E3D19112}"/>
          </ac:spMkLst>
        </pc:spChg>
        <pc:graphicFrameChg chg="add mod">
          <ac:chgData name="Janda Zsófia" userId="6805b8e7-527b-4533-b038-4a328629f658" providerId="ADAL" clId="{6DA85121-EBD9-4C5C-8629-22F90629DBC8}" dt="2025-06-16T12:55:18.130" v="197" actId="14100"/>
          <ac:graphicFrameMkLst>
            <pc:docMk/>
            <pc:sldMk cId="2880270788" sldId="269"/>
            <ac:graphicFrameMk id="8" creationId="{A302020A-0D46-92BB-3C31-4349872019B2}"/>
          </ac:graphicFrameMkLst>
        </pc:graphicFrameChg>
        <pc:picChg chg="del">
          <ac:chgData name="Janda Zsófia" userId="6805b8e7-527b-4533-b038-4a328629f658" providerId="ADAL" clId="{6DA85121-EBD9-4C5C-8629-22F90629DBC8}" dt="2025-06-16T12:54:20.376" v="186" actId="478"/>
          <ac:picMkLst>
            <pc:docMk/>
            <pc:sldMk cId="2880270788" sldId="269"/>
            <ac:picMk id="4" creationId="{39AF957C-5A7D-7FE3-D424-4025A56CF459}"/>
          </ac:picMkLst>
        </pc:picChg>
      </pc:sldChg>
      <pc:sldChg chg="addSp delSp modSp mod setBg modClrScheme chgLayout">
        <pc:chgData name="Janda Zsófia" userId="6805b8e7-527b-4533-b038-4a328629f658" providerId="ADAL" clId="{6DA85121-EBD9-4C5C-8629-22F90629DBC8}" dt="2025-06-16T12:55:24.360" v="198" actId="26606"/>
        <pc:sldMkLst>
          <pc:docMk/>
          <pc:sldMk cId="2418881937" sldId="270"/>
        </pc:sldMkLst>
        <pc:spChg chg="del mod ord">
          <ac:chgData name="Janda Zsófia" userId="6805b8e7-527b-4533-b038-4a328629f658" providerId="ADAL" clId="{6DA85121-EBD9-4C5C-8629-22F90629DBC8}" dt="2025-06-16T12:50:31.184" v="131" actId="700"/>
          <ac:spMkLst>
            <pc:docMk/>
            <pc:sldMk cId="2418881937" sldId="270"/>
            <ac:spMk id="2" creationId="{6A197817-57BB-BECB-598D-A73B131D7E06}"/>
          </ac:spMkLst>
        </pc:spChg>
        <pc:spChg chg="del mod ord">
          <ac:chgData name="Janda Zsófia" userId="6805b8e7-527b-4533-b038-4a328629f658" providerId="ADAL" clId="{6DA85121-EBD9-4C5C-8629-22F90629DBC8}" dt="2025-06-16T12:50:31.184" v="131" actId="700"/>
          <ac:spMkLst>
            <pc:docMk/>
            <pc:sldMk cId="2418881937" sldId="270"/>
            <ac:spMk id="3" creationId="{C48B35F5-D33C-75EF-E4D4-6D58D1011821}"/>
          </ac:spMkLst>
        </pc:spChg>
        <pc:spChg chg="add mod ord">
          <ac:chgData name="Janda Zsófia" userId="6805b8e7-527b-4533-b038-4a328629f658" providerId="ADAL" clId="{6DA85121-EBD9-4C5C-8629-22F90629DBC8}" dt="2025-06-16T12:55:24.360" v="198" actId="26606"/>
          <ac:spMkLst>
            <pc:docMk/>
            <pc:sldMk cId="2418881937" sldId="270"/>
            <ac:spMk id="5" creationId="{50E76611-5856-C3C6-A864-0BC32860BB31}"/>
          </ac:spMkLst>
        </pc:spChg>
        <pc:spChg chg="add del mod ord">
          <ac:chgData name="Janda Zsófia" userId="6805b8e7-527b-4533-b038-4a328629f658" providerId="ADAL" clId="{6DA85121-EBD9-4C5C-8629-22F90629DBC8}" dt="2025-06-16T12:55:24.360" v="198" actId="26606"/>
          <ac:spMkLst>
            <pc:docMk/>
            <pc:sldMk cId="2418881937" sldId="270"/>
            <ac:spMk id="6" creationId="{BAC2B30B-2348-82C8-5550-6B89AF223B93}"/>
          </ac:spMkLst>
        </pc:spChg>
        <pc:spChg chg="add">
          <ac:chgData name="Janda Zsófia" userId="6805b8e7-527b-4533-b038-4a328629f658" providerId="ADAL" clId="{6DA85121-EBD9-4C5C-8629-22F90629DBC8}" dt="2025-06-16T12:55:24.360" v="198" actId="26606"/>
          <ac:spMkLst>
            <pc:docMk/>
            <pc:sldMk cId="2418881937" sldId="270"/>
            <ac:spMk id="12" creationId="{01A22726-DA03-BCB0-F12E-98258FB7E5C0}"/>
          </ac:spMkLst>
        </pc:spChg>
        <pc:graphicFrameChg chg="add">
          <ac:chgData name="Janda Zsófia" userId="6805b8e7-527b-4533-b038-4a328629f658" providerId="ADAL" clId="{6DA85121-EBD9-4C5C-8629-22F90629DBC8}" dt="2025-06-16T12:55:24.360" v="198" actId="26606"/>
          <ac:graphicFrameMkLst>
            <pc:docMk/>
            <pc:sldMk cId="2418881937" sldId="270"/>
            <ac:graphicFrameMk id="8" creationId="{67130302-82D0-3E7B-77B6-F5A04758FABB}"/>
          </ac:graphicFrameMkLst>
        </pc:graphicFrameChg>
        <pc:picChg chg="del">
          <ac:chgData name="Janda Zsófia" userId="6805b8e7-527b-4533-b038-4a328629f658" providerId="ADAL" clId="{6DA85121-EBD9-4C5C-8629-22F90629DBC8}" dt="2025-06-16T12:54:21.929" v="187" actId="478"/>
          <ac:picMkLst>
            <pc:docMk/>
            <pc:sldMk cId="2418881937" sldId="270"/>
            <ac:picMk id="4" creationId="{36542D62-9292-96CE-B79B-D0798077E8CE}"/>
          </ac:picMkLst>
        </pc:picChg>
      </pc:sldChg>
      <pc:sldChg chg="addSp delSp modSp mod setBg modClrScheme chgLayout">
        <pc:chgData name="Janda Zsófia" userId="6805b8e7-527b-4533-b038-4a328629f658" providerId="ADAL" clId="{6DA85121-EBD9-4C5C-8629-22F90629DBC8}" dt="2025-06-16T12:58:39.637" v="234" actId="14100"/>
        <pc:sldMkLst>
          <pc:docMk/>
          <pc:sldMk cId="3028596559" sldId="271"/>
        </pc:sldMkLst>
        <pc:spChg chg="del mod ord">
          <ac:chgData name="Janda Zsófia" userId="6805b8e7-527b-4533-b038-4a328629f658" providerId="ADAL" clId="{6DA85121-EBD9-4C5C-8629-22F90629DBC8}" dt="2025-06-16T12:52:27.331" v="140" actId="700"/>
          <ac:spMkLst>
            <pc:docMk/>
            <pc:sldMk cId="3028596559" sldId="271"/>
            <ac:spMk id="2" creationId="{7CECA6AB-C22F-1688-D535-29326C91CCFB}"/>
          </ac:spMkLst>
        </pc:spChg>
        <pc:spChg chg="del mod ord">
          <ac:chgData name="Janda Zsófia" userId="6805b8e7-527b-4533-b038-4a328629f658" providerId="ADAL" clId="{6DA85121-EBD9-4C5C-8629-22F90629DBC8}" dt="2025-06-16T12:52:27.331" v="140" actId="700"/>
          <ac:spMkLst>
            <pc:docMk/>
            <pc:sldMk cId="3028596559" sldId="271"/>
            <ac:spMk id="3" creationId="{1E7133D1-CE96-274E-909F-C600127F2CEE}"/>
          </ac:spMkLst>
        </pc:spChg>
        <pc:spChg chg="add mod ord">
          <ac:chgData name="Janda Zsófia" userId="6805b8e7-527b-4533-b038-4a328629f658" providerId="ADAL" clId="{6DA85121-EBD9-4C5C-8629-22F90629DBC8}" dt="2025-06-16T12:58:39.637" v="234" actId="14100"/>
          <ac:spMkLst>
            <pc:docMk/>
            <pc:sldMk cId="3028596559" sldId="271"/>
            <ac:spMk id="5" creationId="{958F9414-3AFF-80F3-5E78-A70BC397E242}"/>
          </ac:spMkLst>
        </pc:spChg>
        <pc:spChg chg="add del mod ord">
          <ac:chgData name="Janda Zsófia" userId="6805b8e7-527b-4533-b038-4a328629f658" providerId="ADAL" clId="{6DA85121-EBD9-4C5C-8629-22F90629DBC8}" dt="2025-06-16T12:55:54.855" v="199" actId="26606"/>
          <ac:spMkLst>
            <pc:docMk/>
            <pc:sldMk cId="3028596559" sldId="271"/>
            <ac:spMk id="6" creationId="{0F13EBB7-4AD4-C57B-425A-F594BB6E7893}"/>
          </ac:spMkLst>
        </pc:spChg>
        <pc:spChg chg="add">
          <ac:chgData name="Janda Zsófia" userId="6805b8e7-527b-4533-b038-4a328629f658" providerId="ADAL" clId="{6DA85121-EBD9-4C5C-8629-22F90629DBC8}" dt="2025-06-16T12:55:54.855" v="199" actId="26606"/>
          <ac:spMkLst>
            <pc:docMk/>
            <pc:sldMk cId="3028596559" sldId="271"/>
            <ac:spMk id="12" creationId="{1A466FCC-26A6-AD0C-513D-472AAABEC282}"/>
          </ac:spMkLst>
        </pc:spChg>
        <pc:graphicFrameChg chg="add mod">
          <ac:chgData name="Janda Zsófia" userId="6805b8e7-527b-4533-b038-4a328629f658" providerId="ADAL" clId="{6DA85121-EBD9-4C5C-8629-22F90629DBC8}" dt="2025-06-16T12:58:29.621" v="230" actId="1076"/>
          <ac:graphicFrameMkLst>
            <pc:docMk/>
            <pc:sldMk cId="3028596559" sldId="271"/>
            <ac:graphicFrameMk id="8" creationId="{E2B93810-14F2-5969-9383-1E2E771A7636}"/>
          </ac:graphicFrameMkLst>
        </pc:graphicFrameChg>
        <pc:picChg chg="del">
          <ac:chgData name="Janda Zsófia" userId="6805b8e7-527b-4533-b038-4a328629f658" providerId="ADAL" clId="{6DA85121-EBD9-4C5C-8629-22F90629DBC8}" dt="2025-06-16T12:54:23.892" v="188" actId="478"/>
          <ac:picMkLst>
            <pc:docMk/>
            <pc:sldMk cId="3028596559" sldId="271"/>
            <ac:picMk id="4" creationId="{1522B244-D807-AEA1-4CB7-4CD47414D706}"/>
          </ac:picMkLst>
        </pc:picChg>
      </pc:sldChg>
      <pc:sldChg chg="addSp delSp modSp mod setBg modClrScheme chgLayout">
        <pc:chgData name="Janda Zsófia" userId="6805b8e7-527b-4533-b038-4a328629f658" providerId="ADAL" clId="{6DA85121-EBD9-4C5C-8629-22F90629DBC8}" dt="2025-06-16T12:56:46.958" v="204" actId="26606"/>
        <pc:sldMkLst>
          <pc:docMk/>
          <pc:sldMk cId="2768236942" sldId="272"/>
        </pc:sldMkLst>
        <pc:spChg chg="del mod ord">
          <ac:chgData name="Janda Zsófia" userId="6805b8e7-527b-4533-b038-4a328629f658" providerId="ADAL" clId="{6DA85121-EBD9-4C5C-8629-22F90629DBC8}" dt="2025-06-16T12:52:46.706" v="145" actId="700"/>
          <ac:spMkLst>
            <pc:docMk/>
            <pc:sldMk cId="2768236942" sldId="272"/>
            <ac:spMk id="2" creationId="{A0F84E40-5C99-3D83-0009-5679AB556182}"/>
          </ac:spMkLst>
        </pc:spChg>
        <pc:spChg chg="del mod ord">
          <ac:chgData name="Janda Zsófia" userId="6805b8e7-527b-4533-b038-4a328629f658" providerId="ADAL" clId="{6DA85121-EBD9-4C5C-8629-22F90629DBC8}" dt="2025-06-16T12:52:46.706" v="145" actId="700"/>
          <ac:spMkLst>
            <pc:docMk/>
            <pc:sldMk cId="2768236942" sldId="272"/>
            <ac:spMk id="3" creationId="{4DE3FEEF-B8F9-5A4E-EE65-10418BA55D67}"/>
          </ac:spMkLst>
        </pc:spChg>
        <pc:spChg chg="add mod ord">
          <ac:chgData name="Janda Zsófia" userId="6805b8e7-527b-4533-b038-4a328629f658" providerId="ADAL" clId="{6DA85121-EBD9-4C5C-8629-22F90629DBC8}" dt="2025-06-16T12:56:46.958" v="204" actId="26606"/>
          <ac:spMkLst>
            <pc:docMk/>
            <pc:sldMk cId="2768236942" sldId="272"/>
            <ac:spMk id="5" creationId="{0C068B39-DC3E-E0CE-7E40-992447D71122}"/>
          </ac:spMkLst>
        </pc:spChg>
        <pc:spChg chg="add del mod ord">
          <ac:chgData name="Janda Zsófia" userId="6805b8e7-527b-4533-b038-4a328629f658" providerId="ADAL" clId="{6DA85121-EBD9-4C5C-8629-22F90629DBC8}" dt="2025-06-16T12:56:46.958" v="204" actId="26606"/>
          <ac:spMkLst>
            <pc:docMk/>
            <pc:sldMk cId="2768236942" sldId="272"/>
            <ac:spMk id="6" creationId="{28C708F2-4B48-678F-3F6C-34B633CE5659}"/>
          </ac:spMkLst>
        </pc:spChg>
        <pc:spChg chg="add">
          <ac:chgData name="Janda Zsófia" userId="6805b8e7-527b-4533-b038-4a328629f658" providerId="ADAL" clId="{6DA85121-EBD9-4C5C-8629-22F90629DBC8}" dt="2025-06-16T12:56:46.958" v="204" actId="26606"/>
          <ac:spMkLst>
            <pc:docMk/>
            <pc:sldMk cId="2768236942" sldId="272"/>
            <ac:spMk id="12" creationId="{01A22726-DA03-BCB0-F12E-98258FB7E5C0}"/>
          </ac:spMkLst>
        </pc:spChg>
        <pc:graphicFrameChg chg="add">
          <ac:chgData name="Janda Zsófia" userId="6805b8e7-527b-4533-b038-4a328629f658" providerId="ADAL" clId="{6DA85121-EBD9-4C5C-8629-22F90629DBC8}" dt="2025-06-16T12:56:46.958" v="204" actId="26606"/>
          <ac:graphicFrameMkLst>
            <pc:docMk/>
            <pc:sldMk cId="2768236942" sldId="272"/>
            <ac:graphicFrameMk id="8" creationId="{D1A7341A-B724-A35A-235D-B3464FAFA679}"/>
          </ac:graphicFrameMkLst>
        </pc:graphicFrameChg>
        <pc:picChg chg="del">
          <ac:chgData name="Janda Zsófia" userId="6805b8e7-527b-4533-b038-4a328629f658" providerId="ADAL" clId="{6DA85121-EBD9-4C5C-8629-22F90629DBC8}" dt="2025-06-16T12:54:25.383" v="189" actId="478"/>
          <ac:picMkLst>
            <pc:docMk/>
            <pc:sldMk cId="2768236942" sldId="272"/>
            <ac:picMk id="4" creationId="{5944EF71-427D-6C5C-D366-1F2F9B6206D6}"/>
          </ac:picMkLst>
        </pc:picChg>
      </pc:sldChg>
      <pc:sldChg chg="addSp delSp modSp mod setBg modClrScheme chgLayout">
        <pc:chgData name="Janda Zsófia" userId="6805b8e7-527b-4533-b038-4a328629f658" providerId="ADAL" clId="{6DA85121-EBD9-4C5C-8629-22F90629DBC8}" dt="2025-06-16T12:58:05.576" v="224" actId="1076"/>
        <pc:sldMkLst>
          <pc:docMk/>
          <pc:sldMk cId="669909625" sldId="273"/>
        </pc:sldMkLst>
        <pc:spChg chg="del mod ord">
          <ac:chgData name="Janda Zsófia" userId="6805b8e7-527b-4533-b038-4a328629f658" providerId="ADAL" clId="{6DA85121-EBD9-4C5C-8629-22F90629DBC8}" dt="2025-06-16T12:53:09.206" v="150" actId="700"/>
          <ac:spMkLst>
            <pc:docMk/>
            <pc:sldMk cId="669909625" sldId="273"/>
            <ac:spMk id="2" creationId="{5D785B4B-9380-F0F4-82B4-B8864EBEEBF1}"/>
          </ac:spMkLst>
        </pc:spChg>
        <pc:spChg chg="del mod ord">
          <ac:chgData name="Janda Zsófia" userId="6805b8e7-527b-4533-b038-4a328629f658" providerId="ADAL" clId="{6DA85121-EBD9-4C5C-8629-22F90629DBC8}" dt="2025-06-16T12:53:09.206" v="150" actId="700"/>
          <ac:spMkLst>
            <pc:docMk/>
            <pc:sldMk cId="669909625" sldId="273"/>
            <ac:spMk id="3" creationId="{4C1C651E-BA33-B897-762F-D983C40805E6}"/>
          </ac:spMkLst>
        </pc:spChg>
        <pc:spChg chg="add mod ord">
          <ac:chgData name="Janda Zsófia" userId="6805b8e7-527b-4533-b038-4a328629f658" providerId="ADAL" clId="{6DA85121-EBD9-4C5C-8629-22F90629DBC8}" dt="2025-06-16T12:58:05.576" v="224" actId="1076"/>
          <ac:spMkLst>
            <pc:docMk/>
            <pc:sldMk cId="669909625" sldId="273"/>
            <ac:spMk id="5" creationId="{350F064C-9D40-EA14-8A00-150CFD229480}"/>
          </ac:spMkLst>
        </pc:spChg>
        <pc:spChg chg="add del mod ord">
          <ac:chgData name="Janda Zsófia" userId="6805b8e7-527b-4533-b038-4a328629f658" providerId="ADAL" clId="{6DA85121-EBD9-4C5C-8629-22F90629DBC8}" dt="2025-06-16T12:57:11.110" v="209" actId="26606"/>
          <ac:spMkLst>
            <pc:docMk/>
            <pc:sldMk cId="669909625" sldId="273"/>
            <ac:spMk id="6" creationId="{E0911ACD-5C5A-614F-20B1-8FAD83B1759C}"/>
          </ac:spMkLst>
        </pc:spChg>
        <pc:spChg chg="add del">
          <ac:chgData name="Janda Zsófia" userId="6805b8e7-527b-4533-b038-4a328629f658" providerId="ADAL" clId="{6DA85121-EBD9-4C5C-8629-22F90629DBC8}" dt="2025-06-16T12:57:09.402" v="206" actId="26606"/>
          <ac:spMkLst>
            <pc:docMk/>
            <pc:sldMk cId="669909625" sldId="273"/>
            <ac:spMk id="12" creationId="{1A466FCC-26A6-AD0C-513D-472AAABEC282}"/>
          </ac:spMkLst>
        </pc:spChg>
        <pc:spChg chg="add del">
          <ac:chgData name="Janda Zsófia" userId="6805b8e7-527b-4533-b038-4a328629f658" providerId="ADAL" clId="{6DA85121-EBD9-4C5C-8629-22F90629DBC8}" dt="2025-06-16T12:57:11.079" v="208" actId="26606"/>
          <ac:spMkLst>
            <pc:docMk/>
            <pc:sldMk cId="669909625" sldId="273"/>
            <ac:spMk id="14" creationId="{715B9334-3E03-4CA7-3616-4D3C9DC2C7DE}"/>
          </ac:spMkLst>
        </pc:spChg>
        <pc:spChg chg="add">
          <ac:chgData name="Janda Zsófia" userId="6805b8e7-527b-4533-b038-4a328629f658" providerId="ADAL" clId="{6DA85121-EBD9-4C5C-8629-22F90629DBC8}" dt="2025-06-16T12:57:11.110" v="209" actId="26606"/>
          <ac:spMkLst>
            <pc:docMk/>
            <pc:sldMk cId="669909625" sldId="273"/>
            <ac:spMk id="17" creationId="{1A466FCC-26A6-AD0C-513D-472AAABEC282}"/>
          </ac:spMkLst>
        </pc:spChg>
        <pc:graphicFrameChg chg="add del">
          <ac:chgData name="Janda Zsófia" userId="6805b8e7-527b-4533-b038-4a328629f658" providerId="ADAL" clId="{6DA85121-EBD9-4C5C-8629-22F90629DBC8}" dt="2025-06-16T12:57:09.402" v="206" actId="26606"/>
          <ac:graphicFrameMkLst>
            <pc:docMk/>
            <pc:sldMk cId="669909625" sldId="273"/>
            <ac:graphicFrameMk id="8" creationId="{0AEB55DA-C685-8052-91D1-F32F003E3E04}"/>
          </ac:graphicFrameMkLst>
        </pc:graphicFrameChg>
        <pc:graphicFrameChg chg="add del">
          <ac:chgData name="Janda Zsófia" userId="6805b8e7-527b-4533-b038-4a328629f658" providerId="ADAL" clId="{6DA85121-EBD9-4C5C-8629-22F90629DBC8}" dt="2025-06-16T12:57:11.079" v="208" actId="26606"/>
          <ac:graphicFrameMkLst>
            <pc:docMk/>
            <pc:sldMk cId="669909625" sldId="273"/>
            <ac:graphicFrameMk id="15" creationId="{9755B8CA-8D11-6566-9617-16804FDFFC8C}"/>
          </ac:graphicFrameMkLst>
        </pc:graphicFrameChg>
        <pc:graphicFrameChg chg="add mod">
          <ac:chgData name="Janda Zsófia" userId="6805b8e7-527b-4533-b038-4a328629f658" providerId="ADAL" clId="{6DA85121-EBD9-4C5C-8629-22F90629DBC8}" dt="2025-06-16T12:57:52.806" v="219" actId="1076"/>
          <ac:graphicFrameMkLst>
            <pc:docMk/>
            <pc:sldMk cId="669909625" sldId="273"/>
            <ac:graphicFrameMk id="18" creationId="{0AEB55DA-C685-8052-91D1-F32F003E3E04}"/>
          </ac:graphicFrameMkLst>
        </pc:graphicFrameChg>
        <pc:picChg chg="del">
          <ac:chgData name="Janda Zsófia" userId="6805b8e7-527b-4533-b038-4a328629f658" providerId="ADAL" clId="{6DA85121-EBD9-4C5C-8629-22F90629DBC8}" dt="2025-06-16T12:54:27.096" v="190" actId="478"/>
          <ac:picMkLst>
            <pc:docMk/>
            <pc:sldMk cId="669909625" sldId="273"/>
            <ac:picMk id="4" creationId="{05916661-B021-115F-F6C4-E62A0B22C284}"/>
          </ac:picMkLst>
        </pc:picChg>
      </pc:sldChg>
      <pc:sldChg chg="del">
        <pc:chgData name="Janda Zsófia" userId="6805b8e7-527b-4533-b038-4a328629f658" providerId="ADAL" clId="{6DA85121-EBD9-4C5C-8629-22F90629DBC8}" dt="2025-06-16T12:53:57.334" v="163" actId="47"/>
        <pc:sldMkLst>
          <pc:docMk/>
          <pc:sldMk cId="3015586568" sldId="274"/>
        </pc:sldMkLst>
      </pc:sldChg>
      <pc:sldChg chg="delSp modSp add del mod ord setBg delDesignElem">
        <pc:chgData name="Janda Zsófia" userId="6805b8e7-527b-4533-b038-4a328629f658" providerId="ADAL" clId="{6DA85121-EBD9-4C5C-8629-22F90629DBC8}" dt="2025-06-16T12:59:19.626" v="241" actId="47"/>
        <pc:sldMkLst>
          <pc:docMk/>
          <pc:sldMk cId="3352679418" sldId="274"/>
        </pc:sldMkLst>
        <pc:spChg chg="mod">
          <ac:chgData name="Janda Zsófia" userId="6805b8e7-527b-4533-b038-4a328629f658" providerId="ADAL" clId="{6DA85121-EBD9-4C5C-8629-22F90629DBC8}" dt="2025-06-16T12:58:59.839" v="240" actId="20577"/>
          <ac:spMkLst>
            <pc:docMk/>
            <pc:sldMk cId="3352679418" sldId="274"/>
            <ac:spMk id="2" creationId="{672F061A-C1D3-CDA0-608C-FF11FEA894A9}"/>
          </ac:spMkLst>
        </pc:spChg>
        <pc:spChg chg="mod">
          <ac:chgData name="Janda Zsófia" userId="6805b8e7-527b-4533-b038-4a328629f658" providerId="ADAL" clId="{6DA85121-EBD9-4C5C-8629-22F90629DBC8}" dt="2025-06-16T12:58:57.709" v="239" actId="20577"/>
          <ac:spMkLst>
            <pc:docMk/>
            <pc:sldMk cId="3352679418" sldId="274"/>
            <ac:spMk id="3" creationId="{A89A63A4-1895-F5A7-8ADD-1E7714C88B69}"/>
          </ac:spMkLst>
        </pc:spChg>
        <pc:spChg chg="del">
          <ac:chgData name="Janda Zsófia" userId="6805b8e7-527b-4533-b038-4a328629f658" providerId="ADAL" clId="{6DA85121-EBD9-4C5C-8629-22F90629DBC8}" dt="2025-06-16T12:58:49.769" v="236"/>
          <ac:spMkLst>
            <pc:docMk/>
            <pc:sldMk cId="3352679418" sldId="274"/>
            <ac:spMk id="9" creationId="{354FADBC-E132-522A-6C8A-471BB14723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745FA-BB2D-4084-9EEF-6BEF44F8FC4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57F9249-3D4B-4335-98B1-2DB4CD4E3160}">
      <dgm:prSet/>
      <dgm:spPr/>
      <dgm:t>
        <a:bodyPr/>
        <a:lstStyle/>
        <a:p>
          <a:r>
            <a:rPr lang="hu-HU"/>
            <a:t>Pupos Cintia: Egy közel negyven éves, felújítás előtt álló gazdaság vezetője, ahol még régi gépekkel dolgoznak. A kihívások ellenére is sikerült meghaladni a 40 kg-os fejési átlagot, ami a szakmai tudás és a kitartás eredménye.</a:t>
          </a:r>
          <a:endParaRPr lang="en-US"/>
        </a:p>
      </dgm:t>
    </dgm:pt>
    <dgm:pt modelId="{C7B398B9-66E2-4695-8AA5-56E231E7907E}" type="parTrans" cxnId="{8DA1ACFE-ABB3-426B-A3BE-547F3A375CF5}">
      <dgm:prSet/>
      <dgm:spPr/>
      <dgm:t>
        <a:bodyPr/>
        <a:lstStyle/>
        <a:p>
          <a:endParaRPr lang="en-US"/>
        </a:p>
      </dgm:t>
    </dgm:pt>
    <dgm:pt modelId="{57254D98-3117-431F-AA90-2E56F263C9F2}" type="sibTrans" cxnId="{8DA1ACFE-ABB3-426B-A3BE-547F3A375CF5}">
      <dgm:prSet/>
      <dgm:spPr/>
      <dgm:t>
        <a:bodyPr/>
        <a:lstStyle/>
        <a:p>
          <a:endParaRPr lang="en-US"/>
        </a:p>
      </dgm:t>
    </dgm:pt>
    <dgm:pt modelId="{91E9ED43-2C2E-44CB-AC82-9BA01060E062}">
      <dgm:prSet/>
      <dgm:spPr/>
      <dgm:t>
        <a:bodyPr/>
        <a:lstStyle/>
        <a:p>
          <a:r>
            <a:rPr lang="hu-HU"/>
            <a:t>Zvekán Szandra: Egy éppen felújítás előtt álló telep vezetője. Itt már folyamatban van a modernizáció tervezése, új technológiák bevezetésére készülnek, hogy növeljék a gazdaság hatékonyságát és kényelmét.</a:t>
          </a:r>
          <a:endParaRPr lang="en-US"/>
        </a:p>
      </dgm:t>
    </dgm:pt>
    <dgm:pt modelId="{6E445A7D-C4B0-4F3F-9449-3FDB81169434}" type="parTrans" cxnId="{A6FE0980-2CC1-4CCB-AF0E-34B2F4219037}">
      <dgm:prSet/>
      <dgm:spPr/>
      <dgm:t>
        <a:bodyPr/>
        <a:lstStyle/>
        <a:p>
          <a:endParaRPr lang="en-US"/>
        </a:p>
      </dgm:t>
    </dgm:pt>
    <dgm:pt modelId="{EE420CBE-9384-447C-99F2-7123DA5C5668}" type="sibTrans" cxnId="{A6FE0980-2CC1-4CCB-AF0E-34B2F4219037}">
      <dgm:prSet/>
      <dgm:spPr/>
      <dgm:t>
        <a:bodyPr/>
        <a:lstStyle/>
        <a:p>
          <a:endParaRPr lang="en-US"/>
        </a:p>
      </dgm:t>
    </dgm:pt>
    <dgm:pt modelId="{4602EDB2-571F-4F0D-A785-BAAE2AB7C227}">
      <dgm:prSet/>
      <dgm:spPr/>
      <dgm:t>
        <a:bodyPr/>
        <a:lstStyle/>
        <a:p>
          <a:r>
            <a:rPr lang="hu-HU"/>
            <a:t>István Zsóka: Egy korszerű, robotizált, precíziós technológiát alkalmazó gazdaság vezetője. A modern berendezéseknek köszönhetően a munkafolyamatok hatékonyabbak, a fejési átlag is magas, és a munkaerő igénye csökkent.</a:t>
          </a:r>
          <a:endParaRPr lang="en-US"/>
        </a:p>
      </dgm:t>
    </dgm:pt>
    <dgm:pt modelId="{6E919385-A2F8-45BF-8DE3-938F7ED4E386}" type="parTrans" cxnId="{A6295605-697A-4345-BC76-118723A5FFA9}">
      <dgm:prSet/>
      <dgm:spPr/>
      <dgm:t>
        <a:bodyPr/>
        <a:lstStyle/>
        <a:p>
          <a:endParaRPr lang="en-US"/>
        </a:p>
      </dgm:t>
    </dgm:pt>
    <dgm:pt modelId="{5D67F21D-AB21-4E17-9F76-FB1873441402}" type="sibTrans" cxnId="{A6295605-697A-4345-BC76-118723A5FFA9}">
      <dgm:prSet/>
      <dgm:spPr/>
      <dgm:t>
        <a:bodyPr/>
        <a:lstStyle/>
        <a:p>
          <a:endParaRPr lang="en-US"/>
        </a:p>
      </dgm:t>
    </dgm:pt>
    <dgm:pt modelId="{2D76EF60-C4E2-4444-A531-58621A666BC6}" type="pres">
      <dgm:prSet presAssocID="{9E0745FA-BB2D-4084-9EEF-6BEF44F8FC43}" presName="linear" presStyleCnt="0">
        <dgm:presLayoutVars>
          <dgm:animLvl val="lvl"/>
          <dgm:resizeHandles val="exact"/>
        </dgm:presLayoutVars>
      </dgm:prSet>
      <dgm:spPr/>
    </dgm:pt>
    <dgm:pt modelId="{F854769D-612D-4E8F-855B-9D146D852196}" type="pres">
      <dgm:prSet presAssocID="{157F9249-3D4B-4335-98B1-2DB4CD4E316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1195D1E-187B-46BB-AE5C-AC6C048D538A}" type="pres">
      <dgm:prSet presAssocID="{57254D98-3117-431F-AA90-2E56F263C9F2}" presName="spacer" presStyleCnt="0"/>
      <dgm:spPr/>
    </dgm:pt>
    <dgm:pt modelId="{D621D894-5353-4896-8CFA-F23B5980289C}" type="pres">
      <dgm:prSet presAssocID="{91E9ED43-2C2E-44CB-AC82-9BA01060E06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E9105BC-3488-449D-B9ED-E38821A992D3}" type="pres">
      <dgm:prSet presAssocID="{EE420CBE-9384-447C-99F2-7123DA5C5668}" presName="spacer" presStyleCnt="0"/>
      <dgm:spPr/>
    </dgm:pt>
    <dgm:pt modelId="{A5DF99A2-31D5-4318-83B5-4407A72F6548}" type="pres">
      <dgm:prSet presAssocID="{4602EDB2-571F-4F0D-A785-BAAE2AB7C22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6295605-697A-4345-BC76-118723A5FFA9}" srcId="{9E0745FA-BB2D-4084-9EEF-6BEF44F8FC43}" destId="{4602EDB2-571F-4F0D-A785-BAAE2AB7C227}" srcOrd="2" destOrd="0" parTransId="{6E919385-A2F8-45BF-8DE3-938F7ED4E386}" sibTransId="{5D67F21D-AB21-4E17-9F76-FB1873441402}"/>
    <dgm:cxn modelId="{7C9C5F1F-7C7A-4816-B4C9-1F7CD707C209}" type="presOf" srcId="{91E9ED43-2C2E-44CB-AC82-9BA01060E062}" destId="{D621D894-5353-4896-8CFA-F23B5980289C}" srcOrd="0" destOrd="0" presId="urn:microsoft.com/office/officeart/2005/8/layout/vList2"/>
    <dgm:cxn modelId="{3808B536-4280-490D-AE8E-F9D6B9A1AE91}" type="presOf" srcId="{157F9249-3D4B-4335-98B1-2DB4CD4E3160}" destId="{F854769D-612D-4E8F-855B-9D146D852196}" srcOrd="0" destOrd="0" presId="urn:microsoft.com/office/officeart/2005/8/layout/vList2"/>
    <dgm:cxn modelId="{D91F0952-7906-4FC2-B359-83C2D0FB61A9}" type="presOf" srcId="{9E0745FA-BB2D-4084-9EEF-6BEF44F8FC43}" destId="{2D76EF60-C4E2-4444-A531-58621A666BC6}" srcOrd="0" destOrd="0" presId="urn:microsoft.com/office/officeart/2005/8/layout/vList2"/>
    <dgm:cxn modelId="{A6FE0980-2CC1-4CCB-AF0E-34B2F4219037}" srcId="{9E0745FA-BB2D-4084-9EEF-6BEF44F8FC43}" destId="{91E9ED43-2C2E-44CB-AC82-9BA01060E062}" srcOrd="1" destOrd="0" parTransId="{6E445A7D-C4B0-4F3F-9449-3FDB81169434}" sibTransId="{EE420CBE-9384-447C-99F2-7123DA5C5668}"/>
    <dgm:cxn modelId="{EFDE05C3-F5FE-4B92-BCEF-649F9839C095}" type="presOf" srcId="{4602EDB2-571F-4F0D-A785-BAAE2AB7C227}" destId="{A5DF99A2-31D5-4318-83B5-4407A72F6548}" srcOrd="0" destOrd="0" presId="urn:microsoft.com/office/officeart/2005/8/layout/vList2"/>
    <dgm:cxn modelId="{8DA1ACFE-ABB3-426B-A3BE-547F3A375CF5}" srcId="{9E0745FA-BB2D-4084-9EEF-6BEF44F8FC43}" destId="{157F9249-3D4B-4335-98B1-2DB4CD4E3160}" srcOrd="0" destOrd="0" parTransId="{C7B398B9-66E2-4695-8AA5-56E231E7907E}" sibTransId="{57254D98-3117-431F-AA90-2E56F263C9F2}"/>
    <dgm:cxn modelId="{4636C1AC-1E69-48F4-9742-8EEFDE9AD464}" type="presParOf" srcId="{2D76EF60-C4E2-4444-A531-58621A666BC6}" destId="{F854769D-612D-4E8F-855B-9D146D852196}" srcOrd="0" destOrd="0" presId="urn:microsoft.com/office/officeart/2005/8/layout/vList2"/>
    <dgm:cxn modelId="{AE2705FA-314A-458E-85F6-1CB9B7EF8F70}" type="presParOf" srcId="{2D76EF60-C4E2-4444-A531-58621A666BC6}" destId="{31195D1E-187B-46BB-AE5C-AC6C048D538A}" srcOrd="1" destOrd="0" presId="urn:microsoft.com/office/officeart/2005/8/layout/vList2"/>
    <dgm:cxn modelId="{1607EE99-3537-4B54-90CB-E5761A4D3CA5}" type="presParOf" srcId="{2D76EF60-C4E2-4444-A531-58621A666BC6}" destId="{D621D894-5353-4896-8CFA-F23B5980289C}" srcOrd="2" destOrd="0" presId="urn:microsoft.com/office/officeart/2005/8/layout/vList2"/>
    <dgm:cxn modelId="{75344BAE-87E7-4497-B20E-584BB1330CC0}" type="presParOf" srcId="{2D76EF60-C4E2-4444-A531-58621A666BC6}" destId="{AE9105BC-3488-449D-B9ED-E38821A992D3}" srcOrd="3" destOrd="0" presId="urn:microsoft.com/office/officeart/2005/8/layout/vList2"/>
    <dgm:cxn modelId="{5945D035-D80B-4C32-BB92-09BCB27C867A}" type="presParOf" srcId="{2D76EF60-C4E2-4444-A531-58621A666BC6}" destId="{A5DF99A2-31D5-4318-83B5-4407A72F654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03182A-6507-492E-9DEC-58601CA363C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0898B96-4979-4E0A-967D-4E5CE513EBEA}">
      <dgm:prSet/>
      <dgm:spPr/>
      <dgm:t>
        <a:bodyPr/>
        <a:lstStyle/>
        <a:p>
          <a:r>
            <a:rPr lang="hu-HU"/>
            <a:t>Ápolás, takarmányozás, fejés</a:t>
          </a:r>
          <a:endParaRPr lang="en-US"/>
        </a:p>
      </dgm:t>
    </dgm:pt>
    <dgm:pt modelId="{27BF4700-D853-4D2C-9DB6-24779482FC51}" type="parTrans" cxnId="{B8933F70-EBFD-4AF7-8727-54916B196187}">
      <dgm:prSet/>
      <dgm:spPr/>
      <dgm:t>
        <a:bodyPr/>
        <a:lstStyle/>
        <a:p>
          <a:endParaRPr lang="en-US"/>
        </a:p>
      </dgm:t>
    </dgm:pt>
    <dgm:pt modelId="{0AD2E9C8-8181-47ED-9E6E-722AC139E311}" type="sibTrans" cxnId="{B8933F70-EBFD-4AF7-8727-54916B196187}">
      <dgm:prSet/>
      <dgm:spPr/>
      <dgm:t>
        <a:bodyPr/>
        <a:lstStyle/>
        <a:p>
          <a:endParaRPr lang="en-US"/>
        </a:p>
      </dgm:t>
    </dgm:pt>
    <dgm:pt modelId="{14A2C71B-5243-4D2D-BB13-0159464E057F}">
      <dgm:prSet/>
      <dgm:spPr/>
      <dgm:t>
        <a:bodyPr/>
        <a:lstStyle/>
        <a:p>
          <a:r>
            <a:rPr lang="hu-HU"/>
            <a:t>Egészségügyi ellenőrzés</a:t>
          </a:r>
          <a:endParaRPr lang="en-US"/>
        </a:p>
      </dgm:t>
    </dgm:pt>
    <dgm:pt modelId="{B7B7A59C-76ED-451F-B838-2C245CCD1AF4}" type="parTrans" cxnId="{7458B783-4609-4D03-820F-479A58B9874A}">
      <dgm:prSet/>
      <dgm:spPr/>
      <dgm:t>
        <a:bodyPr/>
        <a:lstStyle/>
        <a:p>
          <a:endParaRPr lang="en-US"/>
        </a:p>
      </dgm:t>
    </dgm:pt>
    <dgm:pt modelId="{D0D4F61A-D7B5-425E-A8BD-524F9633EFD7}" type="sibTrans" cxnId="{7458B783-4609-4D03-820F-479A58B9874A}">
      <dgm:prSet/>
      <dgm:spPr/>
      <dgm:t>
        <a:bodyPr/>
        <a:lstStyle/>
        <a:p>
          <a:endParaRPr lang="en-US"/>
        </a:p>
      </dgm:t>
    </dgm:pt>
    <dgm:pt modelId="{FEBB18A3-3790-4835-A6DA-044433DC63D9}">
      <dgm:prSet/>
      <dgm:spPr/>
      <dgm:t>
        <a:bodyPr/>
        <a:lstStyle/>
        <a:p>
          <a:r>
            <a:rPr lang="hu-HU"/>
            <a:t>Munkaerőhiány, technológiai fejlődés</a:t>
          </a:r>
          <a:endParaRPr lang="en-US"/>
        </a:p>
      </dgm:t>
    </dgm:pt>
    <dgm:pt modelId="{CD80FC74-6AC6-426D-9045-AD541D74C1B3}" type="parTrans" cxnId="{5445DE75-6BE0-4BC0-B7DC-3C58694BBC70}">
      <dgm:prSet/>
      <dgm:spPr/>
      <dgm:t>
        <a:bodyPr/>
        <a:lstStyle/>
        <a:p>
          <a:endParaRPr lang="en-US"/>
        </a:p>
      </dgm:t>
    </dgm:pt>
    <dgm:pt modelId="{C4FA2593-7B0E-4E70-A56E-D4DEDF465E56}" type="sibTrans" cxnId="{5445DE75-6BE0-4BC0-B7DC-3C58694BBC70}">
      <dgm:prSet/>
      <dgm:spPr/>
      <dgm:t>
        <a:bodyPr/>
        <a:lstStyle/>
        <a:p>
          <a:endParaRPr lang="en-US"/>
        </a:p>
      </dgm:t>
    </dgm:pt>
    <dgm:pt modelId="{EDF081BA-A581-492D-9EDD-6EE05FB630DC}" type="pres">
      <dgm:prSet presAssocID="{A003182A-6507-492E-9DEC-58601CA363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2215616-AC3D-403A-A534-19F538B8D6EF}" type="pres">
      <dgm:prSet presAssocID="{60898B96-4979-4E0A-967D-4E5CE513EBEA}" presName="hierRoot1" presStyleCnt="0"/>
      <dgm:spPr/>
    </dgm:pt>
    <dgm:pt modelId="{8B416A7C-90C0-4A31-A5D4-24CF61212622}" type="pres">
      <dgm:prSet presAssocID="{60898B96-4979-4E0A-967D-4E5CE513EBEA}" presName="composite" presStyleCnt="0"/>
      <dgm:spPr/>
    </dgm:pt>
    <dgm:pt modelId="{1A8422AC-3167-4A3B-99FD-A301E5B17656}" type="pres">
      <dgm:prSet presAssocID="{60898B96-4979-4E0A-967D-4E5CE513EBEA}" presName="background" presStyleLbl="node0" presStyleIdx="0" presStyleCnt="3"/>
      <dgm:spPr/>
    </dgm:pt>
    <dgm:pt modelId="{72FF4CD4-6579-41FB-8E6B-69E49BA15C28}" type="pres">
      <dgm:prSet presAssocID="{60898B96-4979-4E0A-967D-4E5CE513EBEA}" presName="text" presStyleLbl="fgAcc0" presStyleIdx="0" presStyleCnt="3">
        <dgm:presLayoutVars>
          <dgm:chPref val="3"/>
        </dgm:presLayoutVars>
      </dgm:prSet>
      <dgm:spPr/>
    </dgm:pt>
    <dgm:pt modelId="{BFED0727-B126-4FBC-BEFB-FCC27D0132B3}" type="pres">
      <dgm:prSet presAssocID="{60898B96-4979-4E0A-967D-4E5CE513EBEA}" presName="hierChild2" presStyleCnt="0"/>
      <dgm:spPr/>
    </dgm:pt>
    <dgm:pt modelId="{59BE650C-71A1-4A67-946A-956294F84093}" type="pres">
      <dgm:prSet presAssocID="{14A2C71B-5243-4D2D-BB13-0159464E057F}" presName="hierRoot1" presStyleCnt="0"/>
      <dgm:spPr/>
    </dgm:pt>
    <dgm:pt modelId="{74ADF87F-C885-4555-A4D7-7EF1CA982E1B}" type="pres">
      <dgm:prSet presAssocID="{14A2C71B-5243-4D2D-BB13-0159464E057F}" presName="composite" presStyleCnt="0"/>
      <dgm:spPr/>
    </dgm:pt>
    <dgm:pt modelId="{97CA944B-FDD1-4BA2-AB8C-DC9FB2409ADB}" type="pres">
      <dgm:prSet presAssocID="{14A2C71B-5243-4D2D-BB13-0159464E057F}" presName="background" presStyleLbl="node0" presStyleIdx="1" presStyleCnt="3"/>
      <dgm:spPr/>
    </dgm:pt>
    <dgm:pt modelId="{D5A76E92-1049-495C-952E-FE9D0890BFB7}" type="pres">
      <dgm:prSet presAssocID="{14A2C71B-5243-4D2D-BB13-0159464E057F}" presName="text" presStyleLbl="fgAcc0" presStyleIdx="1" presStyleCnt="3">
        <dgm:presLayoutVars>
          <dgm:chPref val="3"/>
        </dgm:presLayoutVars>
      </dgm:prSet>
      <dgm:spPr/>
    </dgm:pt>
    <dgm:pt modelId="{264BE01A-58F2-4650-A61E-5D57F8AA628A}" type="pres">
      <dgm:prSet presAssocID="{14A2C71B-5243-4D2D-BB13-0159464E057F}" presName="hierChild2" presStyleCnt="0"/>
      <dgm:spPr/>
    </dgm:pt>
    <dgm:pt modelId="{2E938085-DE21-42C5-885C-845D9F989AF8}" type="pres">
      <dgm:prSet presAssocID="{FEBB18A3-3790-4835-A6DA-044433DC63D9}" presName="hierRoot1" presStyleCnt="0"/>
      <dgm:spPr/>
    </dgm:pt>
    <dgm:pt modelId="{F1B27A66-5016-4D86-A196-D7B485480333}" type="pres">
      <dgm:prSet presAssocID="{FEBB18A3-3790-4835-A6DA-044433DC63D9}" presName="composite" presStyleCnt="0"/>
      <dgm:spPr/>
    </dgm:pt>
    <dgm:pt modelId="{92AA76D9-C859-41A2-8791-CFC9B6C618C0}" type="pres">
      <dgm:prSet presAssocID="{FEBB18A3-3790-4835-A6DA-044433DC63D9}" presName="background" presStyleLbl="node0" presStyleIdx="2" presStyleCnt="3"/>
      <dgm:spPr/>
    </dgm:pt>
    <dgm:pt modelId="{A1677FAB-26C7-4D4E-B491-EBD8EE638E84}" type="pres">
      <dgm:prSet presAssocID="{FEBB18A3-3790-4835-A6DA-044433DC63D9}" presName="text" presStyleLbl="fgAcc0" presStyleIdx="2" presStyleCnt="3">
        <dgm:presLayoutVars>
          <dgm:chPref val="3"/>
        </dgm:presLayoutVars>
      </dgm:prSet>
      <dgm:spPr/>
    </dgm:pt>
    <dgm:pt modelId="{19AE14D1-A950-463C-ABB8-AEFFCC255EA0}" type="pres">
      <dgm:prSet presAssocID="{FEBB18A3-3790-4835-A6DA-044433DC63D9}" presName="hierChild2" presStyleCnt="0"/>
      <dgm:spPr/>
    </dgm:pt>
  </dgm:ptLst>
  <dgm:cxnLst>
    <dgm:cxn modelId="{CA757300-2DCD-4CFE-AC4A-6FE12A7D4FAD}" type="presOf" srcId="{FEBB18A3-3790-4835-A6DA-044433DC63D9}" destId="{A1677FAB-26C7-4D4E-B491-EBD8EE638E84}" srcOrd="0" destOrd="0" presId="urn:microsoft.com/office/officeart/2005/8/layout/hierarchy1"/>
    <dgm:cxn modelId="{B8933F70-EBFD-4AF7-8727-54916B196187}" srcId="{A003182A-6507-492E-9DEC-58601CA363C6}" destId="{60898B96-4979-4E0A-967D-4E5CE513EBEA}" srcOrd="0" destOrd="0" parTransId="{27BF4700-D853-4D2C-9DB6-24779482FC51}" sibTransId="{0AD2E9C8-8181-47ED-9E6E-722AC139E311}"/>
    <dgm:cxn modelId="{5445DE75-6BE0-4BC0-B7DC-3C58694BBC70}" srcId="{A003182A-6507-492E-9DEC-58601CA363C6}" destId="{FEBB18A3-3790-4835-A6DA-044433DC63D9}" srcOrd="2" destOrd="0" parTransId="{CD80FC74-6AC6-426D-9045-AD541D74C1B3}" sibTransId="{C4FA2593-7B0E-4E70-A56E-D4DEDF465E56}"/>
    <dgm:cxn modelId="{CD374D5A-A76B-4EB6-9F1F-C89B1580F924}" type="presOf" srcId="{A003182A-6507-492E-9DEC-58601CA363C6}" destId="{EDF081BA-A581-492D-9EDD-6EE05FB630DC}" srcOrd="0" destOrd="0" presId="urn:microsoft.com/office/officeart/2005/8/layout/hierarchy1"/>
    <dgm:cxn modelId="{7458B783-4609-4D03-820F-479A58B9874A}" srcId="{A003182A-6507-492E-9DEC-58601CA363C6}" destId="{14A2C71B-5243-4D2D-BB13-0159464E057F}" srcOrd="1" destOrd="0" parTransId="{B7B7A59C-76ED-451F-B838-2C245CCD1AF4}" sibTransId="{D0D4F61A-D7B5-425E-A8BD-524F9633EFD7}"/>
    <dgm:cxn modelId="{54F8A69C-8545-4876-8923-2D6EB2C11D95}" type="presOf" srcId="{14A2C71B-5243-4D2D-BB13-0159464E057F}" destId="{D5A76E92-1049-495C-952E-FE9D0890BFB7}" srcOrd="0" destOrd="0" presId="urn:microsoft.com/office/officeart/2005/8/layout/hierarchy1"/>
    <dgm:cxn modelId="{9DDCCCCE-17E3-4A73-9F6D-4EE12901881B}" type="presOf" srcId="{60898B96-4979-4E0A-967D-4E5CE513EBEA}" destId="{72FF4CD4-6579-41FB-8E6B-69E49BA15C28}" srcOrd="0" destOrd="0" presId="urn:microsoft.com/office/officeart/2005/8/layout/hierarchy1"/>
    <dgm:cxn modelId="{8AEEC279-8165-4776-9E12-647603858315}" type="presParOf" srcId="{EDF081BA-A581-492D-9EDD-6EE05FB630DC}" destId="{72215616-AC3D-403A-A534-19F538B8D6EF}" srcOrd="0" destOrd="0" presId="urn:microsoft.com/office/officeart/2005/8/layout/hierarchy1"/>
    <dgm:cxn modelId="{2B761590-3006-4580-A698-B404B0C676EE}" type="presParOf" srcId="{72215616-AC3D-403A-A534-19F538B8D6EF}" destId="{8B416A7C-90C0-4A31-A5D4-24CF61212622}" srcOrd="0" destOrd="0" presId="urn:microsoft.com/office/officeart/2005/8/layout/hierarchy1"/>
    <dgm:cxn modelId="{DE67C61B-BC7F-46E2-9BBB-1255B8D7B745}" type="presParOf" srcId="{8B416A7C-90C0-4A31-A5D4-24CF61212622}" destId="{1A8422AC-3167-4A3B-99FD-A301E5B17656}" srcOrd="0" destOrd="0" presId="urn:microsoft.com/office/officeart/2005/8/layout/hierarchy1"/>
    <dgm:cxn modelId="{5F848C46-16C9-497A-9490-5B5F11CDBCB6}" type="presParOf" srcId="{8B416A7C-90C0-4A31-A5D4-24CF61212622}" destId="{72FF4CD4-6579-41FB-8E6B-69E49BA15C28}" srcOrd="1" destOrd="0" presId="urn:microsoft.com/office/officeart/2005/8/layout/hierarchy1"/>
    <dgm:cxn modelId="{2358713A-DC47-476C-853D-FEF53DED8D45}" type="presParOf" srcId="{72215616-AC3D-403A-A534-19F538B8D6EF}" destId="{BFED0727-B126-4FBC-BEFB-FCC27D0132B3}" srcOrd="1" destOrd="0" presId="urn:microsoft.com/office/officeart/2005/8/layout/hierarchy1"/>
    <dgm:cxn modelId="{33B38E19-6A49-46AA-BB27-B2BF6ED135DA}" type="presParOf" srcId="{EDF081BA-A581-492D-9EDD-6EE05FB630DC}" destId="{59BE650C-71A1-4A67-946A-956294F84093}" srcOrd="1" destOrd="0" presId="urn:microsoft.com/office/officeart/2005/8/layout/hierarchy1"/>
    <dgm:cxn modelId="{CC87580C-EBDE-4760-8639-DEF931D088A5}" type="presParOf" srcId="{59BE650C-71A1-4A67-946A-956294F84093}" destId="{74ADF87F-C885-4555-A4D7-7EF1CA982E1B}" srcOrd="0" destOrd="0" presId="urn:microsoft.com/office/officeart/2005/8/layout/hierarchy1"/>
    <dgm:cxn modelId="{1ABF4A98-E1F6-46FC-AAC3-3D75ADB31CF7}" type="presParOf" srcId="{74ADF87F-C885-4555-A4D7-7EF1CA982E1B}" destId="{97CA944B-FDD1-4BA2-AB8C-DC9FB2409ADB}" srcOrd="0" destOrd="0" presId="urn:microsoft.com/office/officeart/2005/8/layout/hierarchy1"/>
    <dgm:cxn modelId="{DA025F53-7A4A-4B2F-BE83-6DDF2B96D33A}" type="presParOf" srcId="{74ADF87F-C885-4555-A4D7-7EF1CA982E1B}" destId="{D5A76E92-1049-495C-952E-FE9D0890BFB7}" srcOrd="1" destOrd="0" presId="urn:microsoft.com/office/officeart/2005/8/layout/hierarchy1"/>
    <dgm:cxn modelId="{42348765-B62A-4516-BB9B-D96687EF265F}" type="presParOf" srcId="{59BE650C-71A1-4A67-946A-956294F84093}" destId="{264BE01A-58F2-4650-A61E-5D57F8AA628A}" srcOrd="1" destOrd="0" presId="urn:microsoft.com/office/officeart/2005/8/layout/hierarchy1"/>
    <dgm:cxn modelId="{2D185C89-62C2-4334-A140-8E62183AF795}" type="presParOf" srcId="{EDF081BA-A581-492D-9EDD-6EE05FB630DC}" destId="{2E938085-DE21-42C5-885C-845D9F989AF8}" srcOrd="2" destOrd="0" presId="urn:microsoft.com/office/officeart/2005/8/layout/hierarchy1"/>
    <dgm:cxn modelId="{9AC53551-DFBB-41AD-9D1C-248AB0484BBC}" type="presParOf" srcId="{2E938085-DE21-42C5-885C-845D9F989AF8}" destId="{F1B27A66-5016-4D86-A196-D7B485480333}" srcOrd="0" destOrd="0" presId="urn:microsoft.com/office/officeart/2005/8/layout/hierarchy1"/>
    <dgm:cxn modelId="{FED4F66A-293D-44A2-AB5E-4D69BDDBE245}" type="presParOf" srcId="{F1B27A66-5016-4D86-A196-D7B485480333}" destId="{92AA76D9-C859-41A2-8791-CFC9B6C618C0}" srcOrd="0" destOrd="0" presId="urn:microsoft.com/office/officeart/2005/8/layout/hierarchy1"/>
    <dgm:cxn modelId="{10D8C865-E425-476E-B058-850DE4C14144}" type="presParOf" srcId="{F1B27A66-5016-4D86-A196-D7B485480333}" destId="{A1677FAB-26C7-4D4E-B491-EBD8EE638E84}" srcOrd="1" destOrd="0" presId="urn:microsoft.com/office/officeart/2005/8/layout/hierarchy1"/>
    <dgm:cxn modelId="{E8D809D7-D400-4185-B464-6EE0A7D0EA32}" type="presParOf" srcId="{2E938085-DE21-42C5-885C-845D9F989AF8}" destId="{19AE14D1-A950-463C-ABB8-AEFFCC255E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07B279-375C-4353-B0EF-E0C8679ADF01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4AA4E09-2AD0-437E-A925-AAA2A75BFED7}">
      <dgm:prSet/>
      <dgm:spPr>
        <a:solidFill>
          <a:srgbClr val="A74B40"/>
        </a:solidFill>
      </dgm:spPr>
      <dgm:t>
        <a:bodyPr/>
        <a:lstStyle/>
        <a:p>
          <a:r>
            <a:rPr lang="hu-HU" b="1" dirty="0"/>
            <a:t>Régi gazdaság: </a:t>
          </a:r>
          <a:r>
            <a:rPr lang="hu-HU" dirty="0"/>
            <a:t>A közel 40 éves, felújításra váró gazdaság vezetője bemutatta, milyen nehézségekkel kellett megküzdenie a régi gépek mellett. A modernizációra való felkészülés fontos lépés a jövőbeni versenyképesség érdekében.</a:t>
          </a:r>
          <a:endParaRPr lang="en-US" dirty="0"/>
        </a:p>
      </dgm:t>
    </dgm:pt>
    <dgm:pt modelId="{DB8A0C87-DFA1-468E-BAB4-608FDB4C2AD4}" type="parTrans" cxnId="{79F1B015-D232-4E1A-8AEF-CD65945787DA}">
      <dgm:prSet/>
      <dgm:spPr/>
      <dgm:t>
        <a:bodyPr/>
        <a:lstStyle/>
        <a:p>
          <a:endParaRPr lang="en-US"/>
        </a:p>
      </dgm:t>
    </dgm:pt>
    <dgm:pt modelId="{4C3436A2-93FD-451A-9693-50B4A964E646}" type="sibTrans" cxnId="{79F1B015-D232-4E1A-8AEF-CD65945787DA}">
      <dgm:prSet/>
      <dgm:spPr/>
      <dgm:t>
        <a:bodyPr/>
        <a:lstStyle/>
        <a:p>
          <a:endParaRPr lang="en-US"/>
        </a:p>
      </dgm:t>
    </dgm:pt>
    <dgm:pt modelId="{755CABDC-4C07-4A23-8A97-AC4F38950BF2}">
      <dgm:prSet/>
      <dgm:spPr>
        <a:solidFill>
          <a:srgbClr val="799B3F"/>
        </a:solidFill>
      </dgm:spPr>
      <dgm:t>
        <a:bodyPr/>
        <a:lstStyle/>
        <a:p>
          <a:r>
            <a:rPr lang="hu-HU" b="1"/>
            <a:t>Felújítás előtt álló telep</a:t>
          </a:r>
          <a:r>
            <a:rPr lang="hu-HU"/>
            <a:t>: Itt már folyamatban van a modernizáció tervezése. Új gépek, technológiák bevezetésével szeretnék növelni a hatékonyságot és a munkavégzés kényelmét.</a:t>
          </a:r>
          <a:endParaRPr lang="en-US"/>
        </a:p>
      </dgm:t>
    </dgm:pt>
    <dgm:pt modelId="{9F3F0FE7-4964-47D2-8147-6FA6999C2F3F}" type="parTrans" cxnId="{3A402C5B-BBE3-4460-A93B-35ACECCE8790}">
      <dgm:prSet/>
      <dgm:spPr/>
      <dgm:t>
        <a:bodyPr/>
        <a:lstStyle/>
        <a:p>
          <a:endParaRPr lang="en-US"/>
        </a:p>
      </dgm:t>
    </dgm:pt>
    <dgm:pt modelId="{20B06140-CE88-44F8-8224-824BC9C8524A}" type="sibTrans" cxnId="{3A402C5B-BBE3-4460-A93B-35ACECCE8790}">
      <dgm:prSet/>
      <dgm:spPr/>
      <dgm:t>
        <a:bodyPr/>
        <a:lstStyle/>
        <a:p>
          <a:endParaRPr lang="en-US"/>
        </a:p>
      </dgm:t>
    </dgm:pt>
    <dgm:pt modelId="{7430349A-8AC1-4637-B8F3-98ACF6C3A970}">
      <dgm:prSet/>
      <dgm:spPr>
        <a:solidFill>
          <a:srgbClr val="3D9072"/>
        </a:solidFill>
      </dgm:spPr>
      <dgm:t>
        <a:bodyPr/>
        <a:lstStyle/>
        <a:p>
          <a:r>
            <a:rPr lang="hu-HU" b="1"/>
            <a:t>Korszerű, robotizált, precíziós technológiájú telep: </a:t>
          </a:r>
          <a:r>
            <a:rPr lang="hu-HU"/>
            <a:t>A modern gazdaság vezetője bemutatta, hogyan segítik a robotizált rendszerek a munkafolyamatokat, hogyan csökken a munkaerő igénye és hogyan nő a termelékenység.</a:t>
          </a:r>
          <a:endParaRPr lang="en-US"/>
        </a:p>
      </dgm:t>
    </dgm:pt>
    <dgm:pt modelId="{ECB0B249-1D91-464C-8F36-1036B502F5B9}" type="parTrans" cxnId="{56BE3A11-C299-4A20-BC63-15D2E25BE000}">
      <dgm:prSet/>
      <dgm:spPr/>
      <dgm:t>
        <a:bodyPr/>
        <a:lstStyle/>
        <a:p>
          <a:endParaRPr lang="en-US"/>
        </a:p>
      </dgm:t>
    </dgm:pt>
    <dgm:pt modelId="{F3DD1C6A-AD07-4312-954C-5A1A98366499}" type="sibTrans" cxnId="{56BE3A11-C299-4A20-BC63-15D2E25BE000}">
      <dgm:prSet/>
      <dgm:spPr/>
      <dgm:t>
        <a:bodyPr/>
        <a:lstStyle/>
        <a:p>
          <a:endParaRPr lang="en-US"/>
        </a:p>
      </dgm:t>
    </dgm:pt>
    <dgm:pt modelId="{EA81AF4E-923C-4A5B-8B8D-1CEA277FEBB0}" type="pres">
      <dgm:prSet presAssocID="{0A07B279-375C-4353-B0EF-E0C8679ADF01}" presName="outerComposite" presStyleCnt="0">
        <dgm:presLayoutVars>
          <dgm:chMax val="5"/>
          <dgm:dir/>
          <dgm:resizeHandles val="exact"/>
        </dgm:presLayoutVars>
      </dgm:prSet>
      <dgm:spPr/>
    </dgm:pt>
    <dgm:pt modelId="{3C7AE691-89E5-42A6-BC0A-E3C78CE8564E}" type="pres">
      <dgm:prSet presAssocID="{0A07B279-375C-4353-B0EF-E0C8679ADF01}" presName="dummyMaxCanvas" presStyleCnt="0">
        <dgm:presLayoutVars/>
      </dgm:prSet>
      <dgm:spPr/>
    </dgm:pt>
    <dgm:pt modelId="{293A31B2-0C8C-4950-BB5E-9B453B377DE7}" type="pres">
      <dgm:prSet presAssocID="{0A07B279-375C-4353-B0EF-E0C8679ADF01}" presName="ThreeNodes_1" presStyleLbl="node1" presStyleIdx="0" presStyleCnt="3">
        <dgm:presLayoutVars>
          <dgm:bulletEnabled val="1"/>
        </dgm:presLayoutVars>
      </dgm:prSet>
      <dgm:spPr/>
    </dgm:pt>
    <dgm:pt modelId="{14844D3C-1B05-4430-9D70-37489C97C137}" type="pres">
      <dgm:prSet presAssocID="{0A07B279-375C-4353-B0EF-E0C8679ADF01}" presName="ThreeNodes_2" presStyleLbl="node1" presStyleIdx="1" presStyleCnt="3">
        <dgm:presLayoutVars>
          <dgm:bulletEnabled val="1"/>
        </dgm:presLayoutVars>
      </dgm:prSet>
      <dgm:spPr/>
    </dgm:pt>
    <dgm:pt modelId="{B0E3F231-BF30-4AAD-93FD-49DBF2789684}" type="pres">
      <dgm:prSet presAssocID="{0A07B279-375C-4353-B0EF-E0C8679ADF01}" presName="ThreeNodes_3" presStyleLbl="node1" presStyleIdx="2" presStyleCnt="3">
        <dgm:presLayoutVars>
          <dgm:bulletEnabled val="1"/>
        </dgm:presLayoutVars>
      </dgm:prSet>
      <dgm:spPr/>
    </dgm:pt>
    <dgm:pt modelId="{6EBBC9C6-05FF-4C3A-B40C-80F5D1C4DC64}" type="pres">
      <dgm:prSet presAssocID="{0A07B279-375C-4353-B0EF-E0C8679ADF01}" presName="ThreeConn_1-2" presStyleLbl="fgAccFollowNode1" presStyleIdx="0" presStyleCnt="2">
        <dgm:presLayoutVars>
          <dgm:bulletEnabled val="1"/>
        </dgm:presLayoutVars>
      </dgm:prSet>
      <dgm:spPr/>
    </dgm:pt>
    <dgm:pt modelId="{D5B0BD44-C3B1-44BB-A394-963A1ABEAD14}" type="pres">
      <dgm:prSet presAssocID="{0A07B279-375C-4353-B0EF-E0C8679ADF01}" presName="ThreeConn_2-3" presStyleLbl="fgAccFollowNode1" presStyleIdx="1" presStyleCnt="2">
        <dgm:presLayoutVars>
          <dgm:bulletEnabled val="1"/>
        </dgm:presLayoutVars>
      </dgm:prSet>
      <dgm:spPr/>
    </dgm:pt>
    <dgm:pt modelId="{EE55E386-912C-463B-9B0A-2CB240D81E3C}" type="pres">
      <dgm:prSet presAssocID="{0A07B279-375C-4353-B0EF-E0C8679ADF01}" presName="ThreeNodes_1_text" presStyleLbl="node1" presStyleIdx="2" presStyleCnt="3">
        <dgm:presLayoutVars>
          <dgm:bulletEnabled val="1"/>
        </dgm:presLayoutVars>
      </dgm:prSet>
      <dgm:spPr/>
    </dgm:pt>
    <dgm:pt modelId="{343B3C8B-E99C-4FA2-AA5E-D01D93C2B789}" type="pres">
      <dgm:prSet presAssocID="{0A07B279-375C-4353-B0EF-E0C8679ADF01}" presName="ThreeNodes_2_text" presStyleLbl="node1" presStyleIdx="2" presStyleCnt="3">
        <dgm:presLayoutVars>
          <dgm:bulletEnabled val="1"/>
        </dgm:presLayoutVars>
      </dgm:prSet>
      <dgm:spPr/>
    </dgm:pt>
    <dgm:pt modelId="{597541A6-680F-42E7-8D0F-BC1A83962998}" type="pres">
      <dgm:prSet presAssocID="{0A07B279-375C-4353-B0EF-E0C8679ADF0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F632900-D140-4C13-A4F4-313EDD216E70}" type="presOf" srcId="{44AA4E09-2AD0-437E-A925-AAA2A75BFED7}" destId="{EE55E386-912C-463B-9B0A-2CB240D81E3C}" srcOrd="1" destOrd="0" presId="urn:microsoft.com/office/officeart/2005/8/layout/vProcess5"/>
    <dgm:cxn modelId="{56BE3A11-C299-4A20-BC63-15D2E25BE000}" srcId="{0A07B279-375C-4353-B0EF-E0C8679ADF01}" destId="{7430349A-8AC1-4637-B8F3-98ACF6C3A970}" srcOrd="2" destOrd="0" parTransId="{ECB0B249-1D91-464C-8F36-1036B502F5B9}" sibTransId="{F3DD1C6A-AD07-4312-954C-5A1A98366499}"/>
    <dgm:cxn modelId="{8E3F5111-81C2-4E36-9DCC-3D158B9F3F73}" type="presOf" srcId="{755CABDC-4C07-4A23-8A97-AC4F38950BF2}" destId="{343B3C8B-E99C-4FA2-AA5E-D01D93C2B789}" srcOrd="1" destOrd="0" presId="urn:microsoft.com/office/officeart/2005/8/layout/vProcess5"/>
    <dgm:cxn modelId="{79F1B015-D232-4E1A-8AEF-CD65945787DA}" srcId="{0A07B279-375C-4353-B0EF-E0C8679ADF01}" destId="{44AA4E09-2AD0-437E-A925-AAA2A75BFED7}" srcOrd="0" destOrd="0" parTransId="{DB8A0C87-DFA1-468E-BAB4-608FDB4C2AD4}" sibTransId="{4C3436A2-93FD-451A-9693-50B4A964E646}"/>
    <dgm:cxn modelId="{30CD4F19-C25D-4619-8CB1-B8037B89D224}" type="presOf" srcId="{0A07B279-375C-4353-B0EF-E0C8679ADF01}" destId="{EA81AF4E-923C-4A5B-8B8D-1CEA277FEBB0}" srcOrd="0" destOrd="0" presId="urn:microsoft.com/office/officeart/2005/8/layout/vProcess5"/>
    <dgm:cxn modelId="{404F7536-BEA4-4594-9878-AC82F843B96D}" type="presOf" srcId="{7430349A-8AC1-4637-B8F3-98ACF6C3A970}" destId="{597541A6-680F-42E7-8D0F-BC1A83962998}" srcOrd="1" destOrd="0" presId="urn:microsoft.com/office/officeart/2005/8/layout/vProcess5"/>
    <dgm:cxn modelId="{3A402C5B-BBE3-4460-A93B-35ACECCE8790}" srcId="{0A07B279-375C-4353-B0EF-E0C8679ADF01}" destId="{755CABDC-4C07-4A23-8A97-AC4F38950BF2}" srcOrd="1" destOrd="0" parTransId="{9F3F0FE7-4964-47D2-8147-6FA6999C2F3F}" sibTransId="{20B06140-CE88-44F8-8224-824BC9C8524A}"/>
    <dgm:cxn modelId="{305B365B-9C67-45A7-9D08-5E2B0DD35ECE}" type="presOf" srcId="{755CABDC-4C07-4A23-8A97-AC4F38950BF2}" destId="{14844D3C-1B05-4430-9D70-37489C97C137}" srcOrd="0" destOrd="0" presId="urn:microsoft.com/office/officeart/2005/8/layout/vProcess5"/>
    <dgm:cxn modelId="{B02D6964-B458-4E99-91CC-4AF0CC7D4376}" type="presOf" srcId="{44AA4E09-2AD0-437E-A925-AAA2A75BFED7}" destId="{293A31B2-0C8C-4950-BB5E-9B453B377DE7}" srcOrd="0" destOrd="0" presId="urn:microsoft.com/office/officeart/2005/8/layout/vProcess5"/>
    <dgm:cxn modelId="{5C618E9A-BF7D-4961-B844-216DAFDC3B63}" type="presOf" srcId="{4C3436A2-93FD-451A-9693-50B4A964E646}" destId="{6EBBC9C6-05FF-4C3A-B40C-80F5D1C4DC64}" srcOrd="0" destOrd="0" presId="urn:microsoft.com/office/officeart/2005/8/layout/vProcess5"/>
    <dgm:cxn modelId="{B1D8159B-6FF8-4FC8-A42A-700630BE426C}" type="presOf" srcId="{7430349A-8AC1-4637-B8F3-98ACF6C3A970}" destId="{B0E3F231-BF30-4AAD-93FD-49DBF2789684}" srcOrd="0" destOrd="0" presId="urn:microsoft.com/office/officeart/2005/8/layout/vProcess5"/>
    <dgm:cxn modelId="{5D8B61C7-169D-42D9-8DB4-A082A0A13EC4}" type="presOf" srcId="{20B06140-CE88-44F8-8224-824BC9C8524A}" destId="{D5B0BD44-C3B1-44BB-A394-963A1ABEAD14}" srcOrd="0" destOrd="0" presId="urn:microsoft.com/office/officeart/2005/8/layout/vProcess5"/>
    <dgm:cxn modelId="{B92CEC76-5123-44B7-B8CB-F79AD8BBAC5A}" type="presParOf" srcId="{EA81AF4E-923C-4A5B-8B8D-1CEA277FEBB0}" destId="{3C7AE691-89E5-42A6-BC0A-E3C78CE8564E}" srcOrd="0" destOrd="0" presId="urn:microsoft.com/office/officeart/2005/8/layout/vProcess5"/>
    <dgm:cxn modelId="{FBAD4E62-F535-4DC1-A84A-28C02FB5EDD5}" type="presParOf" srcId="{EA81AF4E-923C-4A5B-8B8D-1CEA277FEBB0}" destId="{293A31B2-0C8C-4950-BB5E-9B453B377DE7}" srcOrd="1" destOrd="0" presId="urn:microsoft.com/office/officeart/2005/8/layout/vProcess5"/>
    <dgm:cxn modelId="{B57E6BD9-8709-4CB0-9F06-DD1E40A2E6B3}" type="presParOf" srcId="{EA81AF4E-923C-4A5B-8B8D-1CEA277FEBB0}" destId="{14844D3C-1B05-4430-9D70-37489C97C137}" srcOrd="2" destOrd="0" presId="urn:microsoft.com/office/officeart/2005/8/layout/vProcess5"/>
    <dgm:cxn modelId="{56F539D6-0721-4CF1-9814-A1AF0F52B538}" type="presParOf" srcId="{EA81AF4E-923C-4A5B-8B8D-1CEA277FEBB0}" destId="{B0E3F231-BF30-4AAD-93FD-49DBF2789684}" srcOrd="3" destOrd="0" presId="urn:microsoft.com/office/officeart/2005/8/layout/vProcess5"/>
    <dgm:cxn modelId="{BC29EF78-E1AE-4A47-BED9-6E963692BBE7}" type="presParOf" srcId="{EA81AF4E-923C-4A5B-8B8D-1CEA277FEBB0}" destId="{6EBBC9C6-05FF-4C3A-B40C-80F5D1C4DC64}" srcOrd="4" destOrd="0" presId="urn:microsoft.com/office/officeart/2005/8/layout/vProcess5"/>
    <dgm:cxn modelId="{6CD705CD-295A-4159-B4AA-211A860D9089}" type="presParOf" srcId="{EA81AF4E-923C-4A5B-8B8D-1CEA277FEBB0}" destId="{D5B0BD44-C3B1-44BB-A394-963A1ABEAD14}" srcOrd="5" destOrd="0" presId="urn:microsoft.com/office/officeart/2005/8/layout/vProcess5"/>
    <dgm:cxn modelId="{AC774A9E-7A8B-4206-B8BB-196845FF1285}" type="presParOf" srcId="{EA81AF4E-923C-4A5B-8B8D-1CEA277FEBB0}" destId="{EE55E386-912C-463B-9B0A-2CB240D81E3C}" srcOrd="6" destOrd="0" presId="urn:microsoft.com/office/officeart/2005/8/layout/vProcess5"/>
    <dgm:cxn modelId="{5D9E2605-D851-440C-993F-3B59B976AFB5}" type="presParOf" srcId="{EA81AF4E-923C-4A5B-8B8D-1CEA277FEBB0}" destId="{343B3C8B-E99C-4FA2-AA5E-D01D93C2B789}" srcOrd="7" destOrd="0" presId="urn:microsoft.com/office/officeart/2005/8/layout/vProcess5"/>
    <dgm:cxn modelId="{D8E1CFB2-BFBF-434B-91FA-ACB8E0695BDD}" type="presParOf" srcId="{EA81AF4E-923C-4A5B-8B8D-1CEA277FEBB0}" destId="{597541A6-680F-42E7-8D0F-BC1A83962998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FE4A96-B147-4842-B6C3-FA2425CFCB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4A3E40-DA02-468A-B1C3-E87800A38558}">
      <dgm:prSet/>
      <dgm:spPr/>
      <dgm:t>
        <a:bodyPr/>
        <a:lstStyle/>
        <a:p>
          <a:r>
            <a:rPr lang="hu-HU"/>
            <a:t>Munka-magánélet egyensúly</a:t>
          </a:r>
          <a:endParaRPr lang="en-US"/>
        </a:p>
      </dgm:t>
    </dgm:pt>
    <dgm:pt modelId="{769129B8-400F-4CD7-B94D-57E9B8760A4F}" type="parTrans" cxnId="{27297514-37CC-4C59-BBEF-1948852C2393}">
      <dgm:prSet/>
      <dgm:spPr/>
      <dgm:t>
        <a:bodyPr/>
        <a:lstStyle/>
        <a:p>
          <a:endParaRPr lang="en-US"/>
        </a:p>
      </dgm:t>
    </dgm:pt>
    <dgm:pt modelId="{328B9D31-9FCD-4E9F-8FE5-DFD0551F6323}" type="sibTrans" cxnId="{27297514-37CC-4C59-BBEF-1948852C2393}">
      <dgm:prSet/>
      <dgm:spPr/>
      <dgm:t>
        <a:bodyPr/>
        <a:lstStyle/>
        <a:p>
          <a:endParaRPr lang="en-US"/>
        </a:p>
      </dgm:t>
    </dgm:pt>
    <dgm:pt modelId="{991E5C1C-455B-45DC-A644-506A1FD5779D}">
      <dgm:prSet/>
      <dgm:spPr/>
      <dgm:t>
        <a:bodyPr/>
        <a:lstStyle/>
        <a:p>
          <a:r>
            <a:rPr lang="hu-HU"/>
            <a:t>Család támogatása</a:t>
          </a:r>
          <a:endParaRPr lang="en-US"/>
        </a:p>
      </dgm:t>
    </dgm:pt>
    <dgm:pt modelId="{80E5156F-D2BD-40E8-9F70-FB041AFA8C82}" type="parTrans" cxnId="{BE478F29-6FAA-4543-98C4-E366D5F7304F}">
      <dgm:prSet/>
      <dgm:spPr/>
      <dgm:t>
        <a:bodyPr/>
        <a:lstStyle/>
        <a:p>
          <a:endParaRPr lang="en-US"/>
        </a:p>
      </dgm:t>
    </dgm:pt>
    <dgm:pt modelId="{9B2BCAAD-DAB3-40AD-BED7-4DDBB0EBC8A5}" type="sibTrans" cxnId="{BE478F29-6FAA-4543-98C4-E366D5F7304F}">
      <dgm:prSet/>
      <dgm:spPr/>
      <dgm:t>
        <a:bodyPr/>
        <a:lstStyle/>
        <a:p>
          <a:endParaRPr lang="en-US"/>
        </a:p>
      </dgm:t>
    </dgm:pt>
    <dgm:pt modelId="{33F6C3B1-2107-4AE2-8BC4-0A10105FE300}">
      <dgm:prSet/>
      <dgm:spPr/>
      <dgm:t>
        <a:bodyPr/>
        <a:lstStyle/>
        <a:p>
          <a:r>
            <a:rPr lang="hu-HU"/>
            <a:t>Váratlan helyzetek, csapatmunka</a:t>
          </a:r>
          <a:endParaRPr lang="en-US"/>
        </a:p>
      </dgm:t>
    </dgm:pt>
    <dgm:pt modelId="{B32BFE64-C270-47AD-AE5E-574BE83BFF47}" type="parTrans" cxnId="{1798792F-4EA5-4754-A88D-B583220E2C55}">
      <dgm:prSet/>
      <dgm:spPr/>
      <dgm:t>
        <a:bodyPr/>
        <a:lstStyle/>
        <a:p>
          <a:endParaRPr lang="en-US"/>
        </a:p>
      </dgm:t>
    </dgm:pt>
    <dgm:pt modelId="{65B9CD17-C6FB-4F61-B3FA-E8ADAFF88C57}" type="sibTrans" cxnId="{1798792F-4EA5-4754-A88D-B583220E2C55}">
      <dgm:prSet/>
      <dgm:spPr/>
      <dgm:t>
        <a:bodyPr/>
        <a:lstStyle/>
        <a:p>
          <a:endParaRPr lang="en-US"/>
        </a:p>
      </dgm:t>
    </dgm:pt>
    <dgm:pt modelId="{8D698DA7-5F7C-4138-A3B8-07CF8F4FF5F6}" type="pres">
      <dgm:prSet presAssocID="{66FE4A96-B147-4842-B6C3-FA2425CFCB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5558A3D-C5FC-4BD1-8E1D-AAC8959EDB21}" type="pres">
      <dgm:prSet presAssocID="{B74A3E40-DA02-468A-B1C3-E87800A38558}" presName="hierRoot1" presStyleCnt="0"/>
      <dgm:spPr/>
    </dgm:pt>
    <dgm:pt modelId="{54E02C3E-741E-4CD3-A118-64A396121D89}" type="pres">
      <dgm:prSet presAssocID="{B74A3E40-DA02-468A-B1C3-E87800A38558}" presName="composite" presStyleCnt="0"/>
      <dgm:spPr/>
    </dgm:pt>
    <dgm:pt modelId="{3F3383FA-11A8-47AF-BA0D-604E6DF33FC6}" type="pres">
      <dgm:prSet presAssocID="{B74A3E40-DA02-468A-B1C3-E87800A38558}" presName="background" presStyleLbl="node0" presStyleIdx="0" presStyleCnt="3"/>
      <dgm:spPr/>
    </dgm:pt>
    <dgm:pt modelId="{158CB993-A78B-4CF2-830D-6004941C1C24}" type="pres">
      <dgm:prSet presAssocID="{B74A3E40-DA02-468A-B1C3-E87800A38558}" presName="text" presStyleLbl="fgAcc0" presStyleIdx="0" presStyleCnt="3">
        <dgm:presLayoutVars>
          <dgm:chPref val="3"/>
        </dgm:presLayoutVars>
      </dgm:prSet>
      <dgm:spPr/>
    </dgm:pt>
    <dgm:pt modelId="{EB0B0317-3BF2-4539-8A51-BDF4FFAF7C21}" type="pres">
      <dgm:prSet presAssocID="{B74A3E40-DA02-468A-B1C3-E87800A38558}" presName="hierChild2" presStyleCnt="0"/>
      <dgm:spPr/>
    </dgm:pt>
    <dgm:pt modelId="{41BF4649-41D1-4041-9195-EAD3211D4A1C}" type="pres">
      <dgm:prSet presAssocID="{991E5C1C-455B-45DC-A644-506A1FD5779D}" presName="hierRoot1" presStyleCnt="0"/>
      <dgm:spPr/>
    </dgm:pt>
    <dgm:pt modelId="{16273828-5117-44AC-B970-F1A13BFB6E53}" type="pres">
      <dgm:prSet presAssocID="{991E5C1C-455B-45DC-A644-506A1FD5779D}" presName="composite" presStyleCnt="0"/>
      <dgm:spPr/>
    </dgm:pt>
    <dgm:pt modelId="{1F7FA8DB-979D-469D-A64F-3687139DBB62}" type="pres">
      <dgm:prSet presAssocID="{991E5C1C-455B-45DC-A644-506A1FD5779D}" presName="background" presStyleLbl="node0" presStyleIdx="1" presStyleCnt="3"/>
      <dgm:spPr/>
    </dgm:pt>
    <dgm:pt modelId="{C05DE8C0-4A70-45B1-8302-240BE5FFB2B6}" type="pres">
      <dgm:prSet presAssocID="{991E5C1C-455B-45DC-A644-506A1FD5779D}" presName="text" presStyleLbl="fgAcc0" presStyleIdx="1" presStyleCnt="3">
        <dgm:presLayoutVars>
          <dgm:chPref val="3"/>
        </dgm:presLayoutVars>
      </dgm:prSet>
      <dgm:spPr/>
    </dgm:pt>
    <dgm:pt modelId="{BB6A587E-D4E2-4ECE-93D7-4E31B96B21D0}" type="pres">
      <dgm:prSet presAssocID="{991E5C1C-455B-45DC-A644-506A1FD5779D}" presName="hierChild2" presStyleCnt="0"/>
      <dgm:spPr/>
    </dgm:pt>
    <dgm:pt modelId="{D4AFD2D5-905D-4619-BA4D-4CD2F2FC7576}" type="pres">
      <dgm:prSet presAssocID="{33F6C3B1-2107-4AE2-8BC4-0A10105FE300}" presName="hierRoot1" presStyleCnt="0"/>
      <dgm:spPr/>
    </dgm:pt>
    <dgm:pt modelId="{296C9FBB-B23C-4CAE-A61C-CBF7B4846AE9}" type="pres">
      <dgm:prSet presAssocID="{33F6C3B1-2107-4AE2-8BC4-0A10105FE300}" presName="composite" presStyleCnt="0"/>
      <dgm:spPr/>
    </dgm:pt>
    <dgm:pt modelId="{7FDAEDE6-8DBF-48BE-ACE1-8BF7AD28D6AC}" type="pres">
      <dgm:prSet presAssocID="{33F6C3B1-2107-4AE2-8BC4-0A10105FE300}" presName="background" presStyleLbl="node0" presStyleIdx="2" presStyleCnt="3"/>
      <dgm:spPr/>
    </dgm:pt>
    <dgm:pt modelId="{A701365B-4AB6-4C9B-9C68-502A60886E4E}" type="pres">
      <dgm:prSet presAssocID="{33F6C3B1-2107-4AE2-8BC4-0A10105FE300}" presName="text" presStyleLbl="fgAcc0" presStyleIdx="2" presStyleCnt="3">
        <dgm:presLayoutVars>
          <dgm:chPref val="3"/>
        </dgm:presLayoutVars>
      </dgm:prSet>
      <dgm:spPr/>
    </dgm:pt>
    <dgm:pt modelId="{AAACFFEC-B64E-416D-8621-7891308A7B97}" type="pres">
      <dgm:prSet presAssocID="{33F6C3B1-2107-4AE2-8BC4-0A10105FE300}" presName="hierChild2" presStyleCnt="0"/>
      <dgm:spPr/>
    </dgm:pt>
  </dgm:ptLst>
  <dgm:cxnLst>
    <dgm:cxn modelId="{27297514-37CC-4C59-BBEF-1948852C2393}" srcId="{66FE4A96-B147-4842-B6C3-FA2425CFCB2B}" destId="{B74A3E40-DA02-468A-B1C3-E87800A38558}" srcOrd="0" destOrd="0" parTransId="{769129B8-400F-4CD7-B94D-57E9B8760A4F}" sibTransId="{328B9D31-9FCD-4E9F-8FE5-DFD0551F6323}"/>
    <dgm:cxn modelId="{0A073D18-9848-4589-B142-B064EEADE9C0}" type="presOf" srcId="{991E5C1C-455B-45DC-A644-506A1FD5779D}" destId="{C05DE8C0-4A70-45B1-8302-240BE5FFB2B6}" srcOrd="0" destOrd="0" presId="urn:microsoft.com/office/officeart/2005/8/layout/hierarchy1"/>
    <dgm:cxn modelId="{BE478F29-6FAA-4543-98C4-E366D5F7304F}" srcId="{66FE4A96-B147-4842-B6C3-FA2425CFCB2B}" destId="{991E5C1C-455B-45DC-A644-506A1FD5779D}" srcOrd="1" destOrd="0" parTransId="{80E5156F-D2BD-40E8-9F70-FB041AFA8C82}" sibTransId="{9B2BCAAD-DAB3-40AD-BED7-4DDBB0EBC8A5}"/>
    <dgm:cxn modelId="{1798792F-4EA5-4754-A88D-B583220E2C55}" srcId="{66FE4A96-B147-4842-B6C3-FA2425CFCB2B}" destId="{33F6C3B1-2107-4AE2-8BC4-0A10105FE300}" srcOrd="2" destOrd="0" parTransId="{B32BFE64-C270-47AD-AE5E-574BE83BFF47}" sibTransId="{65B9CD17-C6FB-4F61-B3FA-E8ADAFF88C57}"/>
    <dgm:cxn modelId="{7377D0A6-7DF3-4C8D-85E7-E7ADB8452AFF}" type="presOf" srcId="{B74A3E40-DA02-468A-B1C3-E87800A38558}" destId="{158CB993-A78B-4CF2-830D-6004941C1C24}" srcOrd="0" destOrd="0" presId="urn:microsoft.com/office/officeart/2005/8/layout/hierarchy1"/>
    <dgm:cxn modelId="{68F4AAB9-C157-40F5-B917-19F07A8E473A}" type="presOf" srcId="{66FE4A96-B147-4842-B6C3-FA2425CFCB2B}" destId="{8D698DA7-5F7C-4138-A3B8-07CF8F4FF5F6}" srcOrd="0" destOrd="0" presId="urn:microsoft.com/office/officeart/2005/8/layout/hierarchy1"/>
    <dgm:cxn modelId="{537BAEFB-FFC2-4DA2-86F4-027822377CC0}" type="presOf" srcId="{33F6C3B1-2107-4AE2-8BC4-0A10105FE300}" destId="{A701365B-4AB6-4C9B-9C68-502A60886E4E}" srcOrd="0" destOrd="0" presId="urn:microsoft.com/office/officeart/2005/8/layout/hierarchy1"/>
    <dgm:cxn modelId="{7C92035C-CA3E-4C7C-B1CB-F03533E7B1CD}" type="presParOf" srcId="{8D698DA7-5F7C-4138-A3B8-07CF8F4FF5F6}" destId="{E5558A3D-C5FC-4BD1-8E1D-AAC8959EDB21}" srcOrd="0" destOrd="0" presId="urn:microsoft.com/office/officeart/2005/8/layout/hierarchy1"/>
    <dgm:cxn modelId="{C180892B-86E5-46A0-B97F-B1DD9EFDC875}" type="presParOf" srcId="{E5558A3D-C5FC-4BD1-8E1D-AAC8959EDB21}" destId="{54E02C3E-741E-4CD3-A118-64A396121D89}" srcOrd="0" destOrd="0" presId="urn:microsoft.com/office/officeart/2005/8/layout/hierarchy1"/>
    <dgm:cxn modelId="{756E4382-2D97-42D7-A06B-6D040F577931}" type="presParOf" srcId="{54E02C3E-741E-4CD3-A118-64A396121D89}" destId="{3F3383FA-11A8-47AF-BA0D-604E6DF33FC6}" srcOrd="0" destOrd="0" presId="urn:microsoft.com/office/officeart/2005/8/layout/hierarchy1"/>
    <dgm:cxn modelId="{F2B985EC-91EE-4308-91B5-2F10FC2F2683}" type="presParOf" srcId="{54E02C3E-741E-4CD3-A118-64A396121D89}" destId="{158CB993-A78B-4CF2-830D-6004941C1C24}" srcOrd="1" destOrd="0" presId="urn:microsoft.com/office/officeart/2005/8/layout/hierarchy1"/>
    <dgm:cxn modelId="{0F2BE187-C1E7-407D-86FC-20F3ED7D5F6C}" type="presParOf" srcId="{E5558A3D-C5FC-4BD1-8E1D-AAC8959EDB21}" destId="{EB0B0317-3BF2-4539-8A51-BDF4FFAF7C21}" srcOrd="1" destOrd="0" presId="urn:microsoft.com/office/officeart/2005/8/layout/hierarchy1"/>
    <dgm:cxn modelId="{ABBD016F-144C-47E4-B4CD-71D52C11BE4F}" type="presParOf" srcId="{8D698DA7-5F7C-4138-A3B8-07CF8F4FF5F6}" destId="{41BF4649-41D1-4041-9195-EAD3211D4A1C}" srcOrd="1" destOrd="0" presId="urn:microsoft.com/office/officeart/2005/8/layout/hierarchy1"/>
    <dgm:cxn modelId="{42285D56-4505-420D-9043-EB5854415022}" type="presParOf" srcId="{41BF4649-41D1-4041-9195-EAD3211D4A1C}" destId="{16273828-5117-44AC-B970-F1A13BFB6E53}" srcOrd="0" destOrd="0" presId="urn:microsoft.com/office/officeart/2005/8/layout/hierarchy1"/>
    <dgm:cxn modelId="{03063F11-7811-415B-8A6C-828EB28FF85E}" type="presParOf" srcId="{16273828-5117-44AC-B970-F1A13BFB6E53}" destId="{1F7FA8DB-979D-469D-A64F-3687139DBB62}" srcOrd="0" destOrd="0" presId="urn:microsoft.com/office/officeart/2005/8/layout/hierarchy1"/>
    <dgm:cxn modelId="{B705C795-3B5A-44F2-8D09-5BE71ED081DE}" type="presParOf" srcId="{16273828-5117-44AC-B970-F1A13BFB6E53}" destId="{C05DE8C0-4A70-45B1-8302-240BE5FFB2B6}" srcOrd="1" destOrd="0" presId="urn:microsoft.com/office/officeart/2005/8/layout/hierarchy1"/>
    <dgm:cxn modelId="{7B3C99EB-C1CE-406D-8AD0-7AB68D32AF29}" type="presParOf" srcId="{41BF4649-41D1-4041-9195-EAD3211D4A1C}" destId="{BB6A587E-D4E2-4ECE-93D7-4E31B96B21D0}" srcOrd="1" destOrd="0" presId="urn:microsoft.com/office/officeart/2005/8/layout/hierarchy1"/>
    <dgm:cxn modelId="{B548D03E-99F3-42AC-BD26-4066C445E72F}" type="presParOf" srcId="{8D698DA7-5F7C-4138-A3B8-07CF8F4FF5F6}" destId="{D4AFD2D5-905D-4619-BA4D-4CD2F2FC7576}" srcOrd="2" destOrd="0" presId="urn:microsoft.com/office/officeart/2005/8/layout/hierarchy1"/>
    <dgm:cxn modelId="{BA7EFDB7-802C-4DC3-8BB5-709495CC53E8}" type="presParOf" srcId="{D4AFD2D5-905D-4619-BA4D-4CD2F2FC7576}" destId="{296C9FBB-B23C-4CAE-A61C-CBF7B4846AE9}" srcOrd="0" destOrd="0" presId="urn:microsoft.com/office/officeart/2005/8/layout/hierarchy1"/>
    <dgm:cxn modelId="{4C0CBE32-2A01-4731-AFD2-7864EC4AEDE0}" type="presParOf" srcId="{296C9FBB-B23C-4CAE-A61C-CBF7B4846AE9}" destId="{7FDAEDE6-8DBF-48BE-ACE1-8BF7AD28D6AC}" srcOrd="0" destOrd="0" presId="urn:microsoft.com/office/officeart/2005/8/layout/hierarchy1"/>
    <dgm:cxn modelId="{E2D54112-926E-493F-96CF-E474C4008CB1}" type="presParOf" srcId="{296C9FBB-B23C-4CAE-A61C-CBF7B4846AE9}" destId="{A701365B-4AB6-4C9B-9C68-502A60886E4E}" srcOrd="1" destOrd="0" presId="urn:microsoft.com/office/officeart/2005/8/layout/hierarchy1"/>
    <dgm:cxn modelId="{A0711BA2-2ADF-4B8B-9363-90989654521D}" type="presParOf" srcId="{D4AFD2D5-905D-4619-BA4D-4CD2F2FC7576}" destId="{AAACFFEC-B64E-416D-8621-7891308A7B9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BF240B-AC8A-44A8-9ECC-5358416C204E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24F4D1-C78E-494A-BDD1-B578154B0FCF}">
      <dgm:prSet/>
      <dgm:spPr>
        <a:solidFill>
          <a:srgbClr val="A74B40"/>
        </a:solidFill>
      </dgm:spPr>
      <dgm:t>
        <a:bodyPr/>
        <a:lstStyle/>
        <a:p>
          <a:r>
            <a:rPr lang="hu-HU" dirty="0"/>
            <a:t>Első lépések szakmában</a:t>
          </a:r>
          <a:endParaRPr lang="en-US" dirty="0"/>
        </a:p>
      </dgm:t>
    </dgm:pt>
    <dgm:pt modelId="{72D529E8-CFC1-4F99-AE27-9B33714FF2AE}" type="parTrans" cxnId="{02C045C2-8518-438A-A8B9-F987F94CAD8B}">
      <dgm:prSet/>
      <dgm:spPr/>
      <dgm:t>
        <a:bodyPr/>
        <a:lstStyle/>
        <a:p>
          <a:endParaRPr lang="en-US"/>
        </a:p>
      </dgm:t>
    </dgm:pt>
    <dgm:pt modelId="{178E11D6-B365-412F-AD77-1C356F4F9E9E}" type="sibTrans" cxnId="{02C045C2-8518-438A-A8B9-F987F94CAD8B}">
      <dgm:prSet/>
      <dgm:spPr/>
      <dgm:t>
        <a:bodyPr/>
        <a:lstStyle/>
        <a:p>
          <a:endParaRPr lang="en-US"/>
        </a:p>
      </dgm:t>
    </dgm:pt>
    <dgm:pt modelId="{D8A12E55-7DDE-44F5-9072-632B9DE2C6C1}">
      <dgm:prSet/>
      <dgm:spPr>
        <a:solidFill>
          <a:srgbClr val="799B3F"/>
        </a:solidFill>
      </dgm:spPr>
      <dgm:t>
        <a:bodyPr/>
        <a:lstStyle/>
        <a:p>
          <a:r>
            <a:rPr lang="hu-HU"/>
            <a:t>Tapasztalatszerzés</a:t>
          </a:r>
          <a:endParaRPr lang="en-US"/>
        </a:p>
      </dgm:t>
    </dgm:pt>
    <dgm:pt modelId="{EB7F8132-37D9-442B-8EF3-654A209845D9}" type="parTrans" cxnId="{C56224E0-0A49-48FB-A1B6-BFFA14D648ED}">
      <dgm:prSet/>
      <dgm:spPr/>
      <dgm:t>
        <a:bodyPr/>
        <a:lstStyle/>
        <a:p>
          <a:endParaRPr lang="en-US"/>
        </a:p>
      </dgm:t>
    </dgm:pt>
    <dgm:pt modelId="{A39AD41C-8C00-4630-AA8D-8557F5F9C039}" type="sibTrans" cxnId="{C56224E0-0A49-48FB-A1B6-BFFA14D648ED}">
      <dgm:prSet/>
      <dgm:spPr/>
      <dgm:t>
        <a:bodyPr/>
        <a:lstStyle/>
        <a:p>
          <a:endParaRPr lang="en-US"/>
        </a:p>
      </dgm:t>
    </dgm:pt>
    <dgm:pt modelId="{42B62BA7-B820-4E54-9822-811D836B1951}">
      <dgm:prSet/>
      <dgm:spPr>
        <a:solidFill>
          <a:srgbClr val="3D9072"/>
        </a:solidFill>
      </dgm:spPr>
      <dgm:t>
        <a:bodyPr/>
        <a:lstStyle/>
        <a:p>
          <a:r>
            <a:rPr lang="hu-HU" dirty="0"/>
            <a:t>Vezetői pozíció elérése</a:t>
          </a:r>
          <a:endParaRPr lang="en-US" dirty="0"/>
        </a:p>
      </dgm:t>
    </dgm:pt>
    <dgm:pt modelId="{58B654FF-C370-448C-9DAF-2E41FDECB2CE}" type="parTrans" cxnId="{485B4DF5-D7DD-4454-9EE4-0F71548389CB}">
      <dgm:prSet/>
      <dgm:spPr/>
      <dgm:t>
        <a:bodyPr/>
        <a:lstStyle/>
        <a:p>
          <a:endParaRPr lang="en-US"/>
        </a:p>
      </dgm:t>
    </dgm:pt>
    <dgm:pt modelId="{74E26683-494F-4D9A-B8AA-66EE605CF2E2}" type="sibTrans" cxnId="{485B4DF5-D7DD-4454-9EE4-0F71548389CB}">
      <dgm:prSet/>
      <dgm:spPr/>
      <dgm:t>
        <a:bodyPr/>
        <a:lstStyle/>
        <a:p>
          <a:endParaRPr lang="en-US"/>
        </a:p>
      </dgm:t>
    </dgm:pt>
    <dgm:pt modelId="{93868896-164A-4776-9A1E-66EB77304077}" type="pres">
      <dgm:prSet presAssocID="{3FBF240B-AC8A-44A8-9ECC-5358416C204E}" presName="Name0" presStyleCnt="0">
        <dgm:presLayoutVars>
          <dgm:dir/>
          <dgm:animLvl val="lvl"/>
          <dgm:resizeHandles val="exact"/>
        </dgm:presLayoutVars>
      </dgm:prSet>
      <dgm:spPr/>
    </dgm:pt>
    <dgm:pt modelId="{67E55A22-418E-4AD2-975F-F6DF6A23DD9B}" type="pres">
      <dgm:prSet presAssocID="{42B62BA7-B820-4E54-9822-811D836B1951}" presName="boxAndChildren" presStyleCnt="0"/>
      <dgm:spPr/>
    </dgm:pt>
    <dgm:pt modelId="{AE1D573F-BF70-4B42-B163-7DAE04B7A2D2}" type="pres">
      <dgm:prSet presAssocID="{42B62BA7-B820-4E54-9822-811D836B1951}" presName="parentTextBox" presStyleLbl="node1" presStyleIdx="0" presStyleCnt="3"/>
      <dgm:spPr/>
    </dgm:pt>
    <dgm:pt modelId="{87B29524-DD3B-4913-98CB-80285FD92E8B}" type="pres">
      <dgm:prSet presAssocID="{A39AD41C-8C00-4630-AA8D-8557F5F9C039}" presName="sp" presStyleCnt="0"/>
      <dgm:spPr/>
    </dgm:pt>
    <dgm:pt modelId="{814E673D-AAE4-4AD7-A615-C4EA19CDC322}" type="pres">
      <dgm:prSet presAssocID="{D8A12E55-7DDE-44F5-9072-632B9DE2C6C1}" presName="arrowAndChildren" presStyleCnt="0"/>
      <dgm:spPr/>
    </dgm:pt>
    <dgm:pt modelId="{3EE8AD13-A068-417F-8AC7-FA28719B6A16}" type="pres">
      <dgm:prSet presAssocID="{D8A12E55-7DDE-44F5-9072-632B9DE2C6C1}" presName="parentTextArrow" presStyleLbl="node1" presStyleIdx="1" presStyleCnt="3"/>
      <dgm:spPr/>
    </dgm:pt>
    <dgm:pt modelId="{633CEE70-A699-4A5A-A2EF-E105F2466B00}" type="pres">
      <dgm:prSet presAssocID="{178E11D6-B365-412F-AD77-1C356F4F9E9E}" presName="sp" presStyleCnt="0"/>
      <dgm:spPr/>
    </dgm:pt>
    <dgm:pt modelId="{37BE5F42-78C5-466B-A05C-D7AACEAE2658}" type="pres">
      <dgm:prSet presAssocID="{7924F4D1-C78E-494A-BDD1-B578154B0FCF}" presName="arrowAndChildren" presStyleCnt="0"/>
      <dgm:spPr/>
    </dgm:pt>
    <dgm:pt modelId="{DDD12E03-7289-463B-B36D-D680D9003A01}" type="pres">
      <dgm:prSet presAssocID="{7924F4D1-C78E-494A-BDD1-B578154B0FCF}" presName="parentTextArrow" presStyleLbl="node1" presStyleIdx="2" presStyleCnt="3" custLinFactNeighborX="-3195" custLinFactNeighborY="1645"/>
      <dgm:spPr/>
    </dgm:pt>
  </dgm:ptLst>
  <dgm:cxnLst>
    <dgm:cxn modelId="{C3A1A24B-AC93-4B21-BFEA-EE1E4EF688AE}" type="presOf" srcId="{7924F4D1-C78E-494A-BDD1-B578154B0FCF}" destId="{DDD12E03-7289-463B-B36D-D680D9003A01}" srcOrd="0" destOrd="0" presId="urn:microsoft.com/office/officeart/2005/8/layout/process4"/>
    <dgm:cxn modelId="{7451386F-C5A4-4ECF-9D29-1578D849C9B9}" type="presOf" srcId="{3FBF240B-AC8A-44A8-9ECC-5358416C204E}" destId="{93868896-164A-4776-9A1E-66EB77304077}" srcOrd="0" destOrd="0" presId="urn:microsoft.com/office/officeart/2005/8/layout/process4"/>
    <dgm:cxn modelId="{FD34F3BA-D1D7-4E82-ACA3-DAD9BDD0D504}" type="presOf" srcId="{D8A12E55-7DDE-44F5-9072-632B9DE2C6C1}" destId="{3EE8AD13-A068-417F-8AC7-FA28719B6A16}" srcOrd="0" destOrd="0" presId="urn:microsoft.com/office/officeart/2005/8/layout/process4"/>
    <dgm:cxn modelId="{02C045C2-8518-438A-A8B9-F987F94CAD8B}" srcId="{3FBF240B-AC8A-44A8-9ECC-5358416C204E}" destId="{7924F4D1-C78E-494A-BDD1-B578154B0FCF}" srcOrd="0" destOrd="0" parTransId="{72D529E8-CFC1-4F99-AE27-9B33714FF2AE}" sibTransId="{178E11D6-B365-412F-AD77-1C356F4F9E9E}"/>
    <dgm:cxn modelId="{0BACCCCE-DA85-45D6-A444-B0181A596672}" type="presOf" srcId="{42B62BA7-B820-4E54-9822-811D836B1951}" destId="{AE1D573F-BF70-4B42-B163-7DAE04B7A2D2}" srcOrd="0" destOrd="0" presId="urn:microsoft.com/office/officeart/2005/8/layout/process4"/>
    <dgm:cxn modelId="{C56224E0-0A49-48FB-A1B6-BFFA14D648ED}" srcId="{3FBF240B-AC8A-44A8-9ECC-5358416C204E}" destId="{D8A12E55-7DDE-44F5-9072-632B9DE2C6C1}" srcOrd="1" destOrd="0" parTransId="{EB7F8132-37D9-442B-8EF3-654A209845D9}" sibTransId="{A39AD41C-8C00-4630-AA8D-8557F5F9C039}"/>
    <dgm:cxn modelId="{485B4DF5-D7DD-4454-9EE4-0F71548389CB}" srcId="{3FBF240B-AC8A-44A8-9ECC-5358416C204E}" destId="{42B62BA7-B820-4E54-9822-811D836B1951}" srcOrd="2" destOrd="0" parTransId="{58B654FF-C370-448C-9DAF-2E41FDECB2CE}" sibTransId="{74E26683-494F-4D9A-B8AA-66EE605CF2E2}"/>
    <dgm:cxn modelId="{392F17A8-380D-41A6-A520-C03844B9F545}" type="presParOf" srcId="{93868896-164A-4776-9A1E-66EB77304077}" destId="{67E55A22-418E-4AD2-975F-F6DF6A23DD9B}" srcOrd="0" destOrd="0" presId="urn:microsoft.com/office/officeart/2005/8/layout/process4"/>
    <dgm:cxn modelId="{19185428-1413-4970-819E-91EC2102232E}" type="presParOf" srcId="{67E55A22-418E-4AD2-975F-F6DF6A23DD9B}" destId="{AE1D573F-BF70-4B42-B163-7DAE04B7A2D2}" srcOrd="0" destOrd="0" presId="urn:microsoft.com/office/officeart/2005/8/layout/process4"/>
    <dgm:cxn modelId="{41F35DDD-A860-4993-9220-DAA4873B66BD}" type="presParOf" srcId="{93868896-164A-4776-9A1E-66EB77304077}" destId="{87B29524-DD3B-4913-98CB-80285FD92E8B}" srcOrd="1" destOrd="0" presId="urn:microsoft.com/office/officeart/2005/8/layout/process4"/>
    <dgm:cxn modelId="{F0F34889-EBBA-4144-ABA2-DDA5DA66E3E7}" type="presParOf" srcId="{93868896-164A-4776-9A1E-66EB77304077}" destId="{814E673D-AAE4-4AD7-A615-C4EA19CDC322}" srcOrd="2" destOrd="0" presId="urn:microsoft.com/office/officeart/2005/8/layout/process4"/>
    <dgm:cxn modelId="{A20412C7-7F65-487D-ABD8-FA1B941ED2AD}" type="presParOf" srcId="{814E673D-AAE4-4AD7-A615-C4EA19CDC322}" destId="{3EE8AD13-A068-417F-8AC7-FA28719B6A16}" srcOrd="0" destOrd="0" presId="urn:microsoft.com/office/officeart/2005/8/layout/process4"/>
    <dgm:cxn modelId="{3AB0F4A0-EED9-44CD-9CFB-478263D28EC9}" type="presParOf" srcId="{93868896-164A-4776-9A1E-66EB77304077}" destId="{633CEE70-A699-4A5A-A2EF-E105F2466B00}" srcOrd="3" destOrd="0" presId="urn:microsoft.com/office/officeart/2005/8/layout/process4"/>
    <dgm:cxn modelId="{182FB61F-0164-4EA8-985B-1D8025FDB5D4}" type="presParOf" srcId="{93868896-164A-4776-9A1E-66EB77304077}" destId="{37BE5F42-78C5-466B-A05C-D7AACEAE2658}" srcOrd="4" destOrd="0" presId="urn:microsoft.com/office/officeart/2005/8/layout/process4"/>
    <dgm:cxn modelId="{AFA739B5-B2ED-454A-AAA6-F9FE43F11B82}" type="presParOf" srcId="{37BE5F42-78C5-466B-A05C-D7AACEAE2658}" destId="{DDD12E03-7289-463B-B36D-D680D9003A0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3AF302-74E1-4E44-BB0F-3BC56D852D9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F3A6007-30D6-436D-971D-D92DF0D8CD1C}">
      <dgm:prSet/>
      <dgm:spPr/>
      <dgm:t>
        <a:bodyPr/>
        <a:lstStyle/>
        <a:p>
          <a:r>
            <a:rPr lang="hu-HU"/>
            <a:t>Tisztelet vezetésben</a:t>
          </a:r>
          <a:endParaRPr lang="en-US"/>
        </a:p>
      </dgm:t>
    </dgm:pt>
    <dgm:pt modelId="{DBB5DB84-CF97-4F2A-AA70-7D77CC799EF9}" type="parTrans" cxnId="{F5A17E0B-1784-4EED-A072-37CD6AA614D2}">
      <dgm:prSet/>
      <dgm:spPr/>
      <dgm:t>
        <a:bodyPr/>
        <a:lstStyle/>
        <a:p>
          <a:endParaRPr lang="en-US"/>
        </a:p>
      </dgm:t>
    </dgm:pt>
    <dgm:pt modelId="{D0767DD1-CCBB-4BC9-BA88-40A80FFCAE23}" type="sibTrans" cxnId="{F5A17E0B-1784-4EED-A072-37CD6AA614D2}">
      <dgm:prSet/>
      <dgm:spPr/>
      <dgm:t>
        <a:bodyPr/>
        <a:lstStyle/>
        <a:p>
          <a:endParaRPr lang="en-US"/>
        </a:p>
      </dgm:t>
    </dgm:pt>
    <dgm:pt modelId="{28B03AF9-A345-4078-AD63-2FB45ED86ADD}">
      <dgm:prSet/>
      <dgm:spPr/>
      <dgm:t>
        <a:bodyPr/>
        <a:lstStyle/>
        <a:p>
          <a:r>
            <a:rPr lang="hu-HU"/>
            <a:t>Szakmai tudás, csapatmunka</a:t>
          </a:r>
          <a:endParaRPr lang="en-US"/>
        </a:p>
      </dgm:t>
    </dgm:pt>
    <dgm:pt modelId="{59126857-D8ED-4D7D-AB37-787828E81499}" type="parTrans" cxnId="{577E8DC9-7321-4850-870C-ECEF079F7B2C}">
      <dgm:prSet/>
      <dgm:spPr/>
      <dgm:t>
        <a:bodyPr/>
        <a:lstStyle/>
        <a:p>
          <a:endParaRPr lang="en-US"/>
        </a:p>
      </dgm:t>
    </dgm:pt>
    <dgm:pt modelId="{0DCE1D1B-7159-44B6-AE44-3D360E984EA1}" type="sibTrans" cxnId="{577E8DC9-7321-4850-870C-ECEF079F7B2C}">
      <dgm:prSet/>
      <dgm:spPr/>
      <dgm:t>
        <a:bodyPr/>
        <a:lstStyle/>
        <a:p>
          <a:endParaRPr lang="en-US"/>
        </a:p>
      </dgm:t>
    </dgm:pt>
    <dgm:pt modelId="{020678F4-1D45-4AA7-992F-5147F2FAED19}">
      <dgm:prSet/>
      <dgm:spPr/>
      <dgm:t>
        <a:bodyPr/>
        <a:lstStyle/>
        <a:p>
          <a:r>
            <a:rPr lang="hu-HU"/>
            <a:t>Fiatalabbként, nőként elismerés</a:t>
          </a:r>
          <a:endParaRPr lang="en-US"/>
        </a:p>
      </dgm:t>
    </dgm:pt>
    <dgm:pt modelId="{0AE4AA48-1B93-463A-9302-13DF7DFBC9AA}" type="parTrans" cxnId="{018D0174-DDD3-417B-98D6-F39ADD25E52F}">
      <dgm:prSet/>
      <dgm:spPr/>
      <dgm:t>
        <a:bodyPr/>
        <a:lstStyle/>
        <a:p>
          <a:endParaRPr lang="en-US"/>
        </a:p>
      </dgm:t>
    </dgm:pt>
    <dgm:pt modelId="{0DB3EC2F-59D4-4BA8-91C3-F5E46EA4E178}" type="sibTrans" cxnId="{018D0174-DDD3-417B-98D6-F39ADD25E52F}">
      <dgm:prSet/>
      <dgm:spPr/>
      <dgm:t>
        <a:bodyPr/>
        <a:lstStyle/>
        <a:p>
          <a:endParaRPr lang="en-US"/>
        </a:p>
      </dgm:t>
    </dgm:pt>
    <dgm:pt modelId="{A56B83D3-A6E7-4C26-8DEF-F958DA9BD94D}" type="pres">
      <dgm:prSet presAssocID="{DB3AF302-74E1-4E44-BB0F-3BC56D852D9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8A40C7-E490-48DF-B3D0-AB2D1CEAB3C0}" type="pres">
      <dgm:prSet presAssocID="{9F3A6007-30D6-436D-971D-D92DF0D8CD1C}" presName="hierRoot1" presStyleCnt="0"/>
      <dgm:spPr/>
    </dgm:pt>
    <dgm:pt modelId="{97DD0EA0-9F8C-4F30-8AB8-916DD9BA2332}" type="pres">
      <dgm:prSet presAssocID="{9F3A6007-30D6-436D-971D-D92DF0D8CD1C}" presName="composite" presStyleCnt="0"/>
      <dgm:spPr/>
    </dgm:pt>
    <dgm:pt modelId="{C650B2F2-3162-4426-BBA3-9E7806FFBB23}" type="pres">
      <dgm:prSet presAssocID="{9F3A6007-30D6-436D-971D-D92DF0D8CD1C}" presName="background" presStyleLbl="node0" presStyleIdx="0" presStyleCnt="3"/>
      <dgm:spPr/>
    </dgm:pt>
    <dgm:pt modelId="{B35895E6-2F22-4C61-9B72-DC5F3E3CA4B4}" type="pres">
      <dgm:prSet presAssocID="{9F3A6007-30D6-436D-971D-D92DF0D8CD1C}" presName="text" presStyleLbl="fgAcc0" presStyleIdx="0" presStyleCnt="3">
        <dgm:presLayoutVars>
          <dgm:chPref val="3"/>
        </dgm:presLayoutVars>
      </dgm:prSet>
      <dgm:spPr/>
    </dgm:pt>
    <dgm:pt modelId="{0543AFE2-93C9-46C8-83A7-2809D6D954B7}" type="pres">
      <dgm:prSet presAssocID="{9F3A6007-30D6-436D-971D-D92DF0D8CD1C}" presName="hierChild2" presStyleCnt="0"/>
      <dgm:spPr/>
    </dgm:pt>
    <dgm:pt modelId="{C7C92AF9-A10B-4C2D-88A3-120632FC81E8}" type="pres">
      <dgm:prSet presAssocID="{28B03AF9-A345-4078-AD63-2FB45ED86ADD}" presName="hierRoot1" presStyleCnt="0"/>
      <dgm:spPr/>
    </dgm:pt>
    <dgm:pt modelId="{2C7F1023-B7C1-49B7-B111-6A490A9A8442}" type="pres">
      <dgm:prSet presAssocID="{28B03AF9-A345-4078-AD63-2FB45ED86ADD}" presName="composite" presStyleCnt="0"/>
      <dgm:spPr/>
    </dgm:pt>
    <dgm:pt modelId="{8A3E3942-5661-41E0-9377-16FBC84CE1E2}" type="pres">
      <dgm:prSet presAssocID="{28B03AF9-A345-4078-AD63-2FB45ED86ADD}" presName="background" presStyleLbl="node0" presStyleIdx="1" presStyleCnt="3"/>
      <dgm:spPr/>
    </dgm:pt>
    <dgm:pt modelId="{DE22B4C5-E534-41D2-A2C1-15C9D10F4392}" type="pres">
      <dgm:prSet presAssocID="{28B03AF9-A345-4078-AD63-2FB45ED86ADD}" presName="text" presStyleLbl="fgAcc0" presStyleIdx="1" presStyleCnt="3">
        <dgm:presLayoutVars>
          <dgm:chPref val="3"/>
        </dgm:presLayoutVars>
      </dgm:prSet>
      <dgm:spPr/>
    </dgm:pt>
    <dgm:pt modelId="{2BC1BE25-25F1-4B01-AC6A-B8F214799F65}" type="pres">
      <dgm:prSet presAssocID="{28B03AF9-A345-4078-AD63-2FB45ED86ADD}" presName="hierChild2" presStyleCnt="0"/>
      <dgm:spPr/>
    </dgm:pt>
    <dgm:pt modelId="{6A6DA801-C365-42B6-A66A-E0C5539EB75F}" type="pres">
      <dgm:prSet presAssocID="{020678F4-1D45-4AA7-992F-5147F2FAED19}" presName="hierRoot1" presStyleCnt="0"/>
      <dgm:spPr/>
    </dgm:pt>
    <dgm:pt modelId="{B2F9A0FF-998A-43C9-8252-3D5F04FF9BB4}" type="pres">
      <dgm:prSet presAssocID="{020678F4-1D45-4AA7-992F-5147F2FAED19}" presName="composite" presStyleCnt="0"/>
      <dgm:spPr/>
    </dgm:pt>
    <dgm:pt modelId="{9562EEAF-71A3-40DA-B0CA-80355E4CD443}" type="pres">
      <dgm:prSet presAssocID="{020678F4-1D45-4AA7-992F-5147F2FAED19}" presName="background" presStyleLbl="node0" presStyleIdx="2" presStyleCnt="3"/>
      <dgm:spPr/>
    </dgm:pt>
    <dgm:pt modelId="{7ADF05AA-5DC2-4F77-87B3-245024597357}" type="pres">
      <dgm:prSet presAssocID="{020678F4-1D45-4AA7-992F-5147F2FAED19}" presName="text" presStyleLbl="fgAcc0" presStyleIdx="2" presStyleCnt="3">
        <dgm:presLayoutVars>
          <dgm:chPref val="3"/>
        </dgm:presLayoutVars>
      </dgm:prSet>
      <dgm:spPr/>
    </dgm:pt>
    <dgm:pt modelId="{CCD674C2-2EC4-4B45-8601-E6670B5579CB}" type="pres">
      <dgm:prSet presAssocID="{020678F4-1D45-4AA7-992F-5147F2FAED19}" presName="hierChild2" presStyleCnt="0"/>
      <dgm:spPr/>
    </dgm:pt>
  </dgm:ptLst>
  <dgm:cxnLst>
    <dgm:cxn modelId="{4008AA09-C113-47B6-BDDB-A8D408E852B8}" type="presOf" srcId="{28B03AF9-A345-4078-AD63-2FB45ED86ADD}" destId="{DE22B4C5-E534-41D2-A2C1-15C9D10F4392}" srcOrd="0" destOrd="0" presId="urn:microsoft.com/office/officeart/2005/8/layout/hierarchy1"/>
    <dgm:cxn modelId="{F5A17E0B-1784-4EED-A072-37CD6AA614D2}" srcId="{DB3AF302-74E1-4E44-BB0F-3BC56D852D9E}" destId="{9F3A6007-30D6-436D-971D-D92DF0D8CD1C}" srcOrd="0" destOrd="0" parTransId="{DBB5DB84-CF97-4F2A-AA70-7D77CC799EF9}" sibTransId="{D0767DD1-CCBB-4BC9-BA88-40A80FFCAE23}"/>
    <dgm:cxn modelId="{018D0174-DDD3-417B-98D6-F39ADD25E52F}" srcId="{DB3AF302-74E1-4E44-BB0F-3BC56D852D9E}" destId="{020678F4-1D45-4AA7-992F-5147F2FAED19}" srcOrd="2" destOrd="0" parTransId="{0AE4AA48-1B93-463A-9302-13DF7DFBC9AA}" sibTransId="{0DB3EC2F-59D4-4BA8-91C3-F5E46EA4E178}"/>
    <dgm:cxn modelId="{CAEB03A0-A042-4595-89AD-CECA4462F39A}" type="presOf" srcId="{020678F4-1D45-4AA7-992F-5147F2FAED19}" destId="{7ADF05AA-5DC2-4F77-87B3-245024597357}" srcOrd="0" destOrd="0" presId="urn:microsoft.com/office/officeart/2005/8/layout/hierarchy1"/>
    <dgm:cxn modelId="{9A70A5B6-FA4D-4ACE-8548-C860C00CA0A2}" type="presOf" srcId="{9F3A6007-30D6-436D-971D-D92DF0D8CD1C}" destId="{B35895E6-2F22-4C61-9B72-DC5F3E3CA4B4}" srcOrd="0" destOrd="0" presId="urn:microsoft.com/office/officeart/2005/8/layout/hierarchy1"/>
    <dgm:cxn modelId="{577E8DC9-7321-4850-870C-ECEF079F7B2C}" srcId="{DB3AF302-74E1-4E44-BB0F-3BC56D852D9E}" destId="{28B03AF9-A345-4078-AD63-2FB45ED86ADD}" srcOrd="1" destOrd="0" parTransId="{59126857-D8ED-4D7D-AB37-787828E81499}" sibTransId="{0DCE1D1B-7159-44B6-AE44-3D360E984EA1}"/>
    <dgm:cxn modelId="{1FCE56F1-6FEF-4456-A6A1-4B516EDBD4C8}" type="presOf" srcId="{DB3AF302-74E1-4E44-BB0F-3BC56D852D9E}" destId="{A56B83D3-A6E7-4C26-8DEF-F958DA9BD94D}" srcOrd="0" destOrd="0" presId="urn:microsoft.com/office/officeart/2005/8/layout/hierarchy1"/>
    <dgm:cxn modelId="{5E63A944-CBAC-432F-AA2C-EA0A6DB32CF0}" type="presParOf" srcId="{A56B83D3-A6E7-4C26-8DEF-F958DA9BD94D}" destId="{848A40C7-E490-48DF-B3D0-AB2D1CEAB3C0}" srcOrd="0" destOrd="0" presId="urn:microsoft.com/office/officeart/2005/8/layout/hierarchy1"/>
    <dgm:cxn modelId="{0AC595BA-AA93-4DF4-A308-55B5E083DB39}" type="presParOf" srcId="{848A40C7-E490-48DF-B3D0-AB2D1CEAB3C0}" destId="{97DD0EA0-9F8C-4F30-8AB8-916DD9BA2332}" srcOrd="0" destOrd="0" presId="urn:microsoft.com/office/officeart/2005/8/layout/hierarchy1"/>
    <dgm:cxn modelId="{409BCC22-62E9-4C44-BB38-A660901267C8}" type="presParOf" srcId="{97DD0EA0-9F8C-4F30-8AB8-916DD9BA2332}" destId="{C650B2F2-3162-4426-BBA3-9E7806FFBB23}" srcOrd="0" destOrd="0" presId="urn:microsoft.com/office/officeart/2005/8/layout/hierarchy1"/>
    <dgm:cxn modelId="{FF847CB6-8AAD-4933-9B7D-00501DEF2A57}" type="presParOf" srcId="{97DD0EA0-9F8C-4F30-8AB8-916DD9BA2332}" destId="{B35895E6-2F22-4C61-9B72-DC5F3E3CA4B4}" srcOrd="1" destOrd="0" presId="urn:microsoft.com/office/officeart/2005/8/layout/hierarchy1"/>
    <dgm:cxn modelId="{7A0E42D6-57A9-4DD4-9165-3A3E1533FACF}" type="presParOf" srcId="{848A40C7-E490-48DF-B3D0-AB2D1CEAB3C0}" destId="{0543AFE2-93C9-46C8-83A7-2809D6D954B7}" srcOrd="1" destOrd="0" presId="urn:microsoft.com/office/officeart/2005/8/layout/hierarchy1"/>
    <dgm:cxn modelId="{9D69ECE4-3A82-430A-9160-9BE61C66502D}" type="presParOf" srcId="{A56B83D3-A6E7-4C26-8DEF-F958DA9BD94D}" destId="{C7C92AF9-A10B-4C2D-88A3-120632FC81E8}" srcOrd="1" destOrd="0" presId="urn:microsoft.com/office/officeart/2005/8/layout/hierarchy1"/>
    <dgm:cxn modelId="{37CEF6D0-BE49-48C0-AF5F-CDC1E42A2766}" type="presParOf" srcId="{C7C92AF9-A10B-4C2D-88A3-120632FC81E8}" destId="{2C7F1023-B7C1-49B7-B111-6A490A9A8442}" srcOrd="0" destOrd="0" presId="urn:microsoft.com/office/officeart/2005/8/layout/hierarchy1"/>
    <dgm:cxn modelId="{BFFBE216-C8D7-4681-9DF4-2162F8B29DA4}" type="presParOf" srcId="{2C7F1023-B7C1-49B7-B111-6A490A9A8442}" destId="{8A3E3942-5661-41E0-9377-16FBC84CE1E2}" srcOrd="0" destOrd="0" presId="urn:microsoft.com/office/officeart/2005/8/layout/hierarchy1"/>
    <dgm:cxn modelId="{07F750E6-1512-4D80-96D5-F98F3478DA55}" type="presParOf" srcId="{2C7F1023-B7C1-49B7-B111-6A490A9A8442}" destId="{DE22B4C5-E534-41D2-A2C1-15C9D10F4392}" srcOrd="1" destOrd="0" presId="urn:microsoft.com/office/officeart/2005/8/layout/hierarchy1"/>
    <dgm:cxn modelId="{F9CBDD46-5F47-4E4E-AC99-E80A009F3D67}" type="presParOf" srcId="{C7C92AF9-A10B-4C2D-88A3-120632FC81E8}" destId="{2BC1BE25-25F1-4B01-AC6A-B8F214799F65}" srcOrd="1" destOrd="0" presId="urn:microsoft.com/office/officeart/2005/8/layout/hierarchy1"/>
    <dgm:cxn modelId="{6688452B-D039-4811-BA55-AC116EB97656}" type="presParOf" srcId="{A56B83D3-A6E7-4C26-8DEF-F958DA9BD94D}" destId="{6A6DA801-C365-42B6-A66A-E0C5539EB75F}" srcOrd="2" destOrd="0" presId="urn:microsoft.com/office/officeart/2005/8/layout/hierarchy1"/>
    <dgm:cxn modelId="{71F568B1-6737-4263-96E2-B808FF849D7D}" type="presParOf" srcId="{6A6DA801-C365-42B6-A66A-E0C5539EB75F}" destId="{B2F9A0FF-998A-43C9-8252-3D5F04FF9BB4}" srcOrd="0" destOrd="0" presId="urn:microsoft.com/office/officeart/2005/8/layout/hierarchy1"/>
    <dgm:cxn modelId="{E075DF5D-61F5-4A59-BE5F-E373E71A234D}" type="presParOf" srcId="{B2F9A0FF-998A-43C9-8252-3D5F04FF9BB4}" destId="{9562EEAF-71A3-40DA-B0CA-80355E4CD443}" srcOrd="0" destOrd="0" presId="urn:microsoft.com/office/officeart/2005/8/layout/hierarchy1"/>
    <dgm:cxn modelId="{AB4194EC-AC74-4751-B55D-F46434C78F0A}" type="presParOf" srcId="{B2F9A0FF-998A-43C9-8252-3D5F04FF9BB4}" destId="{7ADF05AA-5DC2-4F77-87B3-245024597357}" srcOrd="1" destOrd="0" presId="urn:microsoft.com/office/officeart/2005/8/layout/hierarchy1"/>
    <dgm:cxn modelId="{CDEC6041-E003-42F5-BBFC-A3C3AFF38D5C}" type="presParOf" srcId="{6A6DA801-C365-42B6-A66A-E0C5539EB75F}" destId="{CCD674C2-2EC4-4B45-8601-E6670B5579C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73640F-CF53-4D59-949F-48148A10141E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07A6E0-DFF1-4A13-9894-867750F6FB34}">
      <dgm:prSet/>
      <dgm:spPr>
        <a:solidFill>
          <a:srgbClr val="A74B40"/>
        </a:solidFill>
      </dgm:spPr>
      <dgm:t>
        <a:bodyPr/>
        <a:lstStyle/>
        <a:p>
          <a:r>
            <a:rPr lang="hu-HU"/>
            <a:t>Szakmai tudás</a:t>
          </a:r>
          <a:endParaRPr lang="en-US"/>
        </a:p>
      </dgm:t>
    </dgm:pt>
    <dgm:pt modelId="{FF067A85-B6B9-4FD0-B43B-989844AEB1C2}" type="parTrans" cxnId="{7A73A364-57ED-449D-A4A2-480E0455C5EB}">
      <dgm:prSet/>
      <dgm:spPr/>
      <dgm:t>
        <a:bodyPr/>
        <a:lstStyle/>
        <a:p>
          <a:endParaRPr lang="en-US"/>
        </a:p>
      </dgm:t>
    </dgm:pt>
    <dgm:pt modelId="{F36A38E4-292E-41A8-A019-77DF29E47A36}" type="sibTrans" cxnId="{7A73A364-57ED-449D-A4A2-480E0455C5EB}">
      <dgm:prSet/>
      <dgm:spPr/>
      <dgm:t>
        <a:bodyPr/>
        <a:lstStyle/>
        <a:p>
          <a:endParaRPr lang="en-US"/>
        </a:p>
      </dgm:t>
    </dgm:pt>
    <dgm:pt modelId="{F1F62E61-8DC7-4901-8B52-97CD50498B53}">
      <dgm:prSet/>
      <dgm:spPr>
        <a:solidFill>
          <a:srgbClr val="799B3F"/>
        </a:solidFill>
      </dgm:spPr>
      <dgm:t>
        <a:bodyPr/>
        <a:lstStyle/>
        <a:p>
          <a:r>
            <a:rPr lang="hu-HU"/>
            <a:t>Vezetői készségek</a:t>
          </a:r>
          <a:endParaRPr lang="en-US"/>
        </a:p>
      </dgm:t>
    </dgm:pt>
    <dgm:pt modelId="{DF535670-277D-44AD-A9A2-940873C7D9A6}" type="parTrans" cxnId="{9D1AD583-C55D-4F30-BF3B-0D1C43D8D274}">
      <dgm:prSet/>
      <dgm:spPr/>
      <dgm:t>
        <a:bodyPr/>
        <a:lstStyle/>
        <a:p>
          <a:endParaRPr lang="en-US"/>
        </a:p>
      </dgm:t>
    </dgm:pt>
    <dgm:pt modelId="{C1A56055-0CE8-4765-8D32-D978B237B5A3}" type="sibTrans" cxnId="{9D1AD583-C55D-4F30-BF3B-0D1C43D8D274}">
      <dgm:prSet/>
      <dgm:spPr/>
      <dgm:t>
        <a:bodyPr/>
        <a:lstStyle/>
        <a:p>
          <a:endParaRPr lang="en-US"/>
        </a:p>
      </dgm:t>
    </dgm:pt>
    <dgm:pt modelId="{36A08487-41B3-4C42-B4DE-94AA728057D0}">
      <dgm:prSet/>
      <dgm:spPr>
        <a:solidFill>
          <a:srgbClr val="3D9072"/>
        </a:solidFill>
      </dgm:spPr>
      <dgm:t>
        <a:bodyPr/>
        <a:lstStyle/>
        <a:p>
          <a:r>
            <a:rPr lang="hu-HU"/>
            <a:t>Csapatmunka, modernizáció</a:t>
          </a:r>
          <a:endParaRPr lang="en-US"/>
        </a:p>
      </dgm:t>
    </dgm:pt>
    <dgm:pt modelId="{9E9B5241-C97E-4FF9-BBD8-356A6CC63852}" type="parTrans" cxnId="{2B33CBF1-FC2C-48C5-B273-74F2D8BA91F8}">
      <dgm:prSet/>
      <dgm:spPr/>
      <dgm:t>
        <a:bodyPr/>
        <a:lstStyle/>
        <a:p>
          <a:endParaRPr lang="en-US"/>
        </a:p>
      </dgm:t>
    </dgm:pt>
    <dgm:pt modelId="{042E2D7D-911A-4928-9A17-389A2ACD421F}" type="sibTrans" cxnId="{2B33CBF1-FC2C-48C5-B273-74F2D8BA91F8}">
      <dgm:prSet/>
      <dgm:spPr/>
      <dgm:t>
        <a:bodyPr/>
        <a:lstStyle/>
        <a:p>
          <a:endParaRPr lang="en-US"/>
        </a:p>
      </dgm:t>
    </dgm:pt>
    <dgm:pt modelId="{A1599D94-9FF4-492A-90D6-0028D5B203F8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hu-HU"/>
            <a:t>Női vezetők példamutatók</a:t>
          </a:r>
          <a:endParaRPr lang="en-US"/>
        </a:p>
      </dgm:t>
    </dgm:pt>
    <dgm:pt modelId="{BC9BB5F1-30A0-4D26-BBF8-C6FAFC7BDAAA}" type="parTrans" cxnId="{18127E3E-DE10-4C17-AABC-3435C027C58B}">
      <dgm:prSet/>
      <dgm:spPr/>
      <dgm:t>
        <a:bodyPr/>
        <a:lstStyle/>
        <a:p>
          <a:endParaRPr lang="en-US"/>
        </a:p>
      </dgm:t>
    </dgm:pt>
    <dgm:pt modelId="{D8DAFB09-10AF-428A-B1C7-B7CD370C5466}" type="sibTrans" cxnId="{18127E3E-DE10-4C17-AABC-3435C027C58B}">
      <dgm:prSet/>
      <dgm:spPr/>
      <dgm:t>
        <a:bodyPr/>
        <a:lstStyle/>
        <a:p>
          <a:endParaRPr lang="en-US"/>
        </a:p>
      </dgm:t>
    </dgm:pt>
    <dgm:pt modelId="{215E02BD-64B3-414E-BD83-3121178BB4D4}" type="pres">
      <dgm:prSet presAssocID="{6173640F-CF53-4D59-949F-48148A10141E}" presName="outerComposite" presStyleCnt="0">
        <dgm:presLayoutVars>
          <dgm:chMax val="5"/>
          <dgm:dir/>
          <dgm:resizeHandles val="exact"/>
        </dgm:presLayoutVars>
      </dgm:prSet>
      <dgm:spPr/>
    </dgm:pt>
    <dgm:pt modelId="{F2B2E2EF-42E3-44EB-BA9C-6CFE70D41A64}" type="pres">
      <dgm:prSet presAssocID="{6173640F-CF53-4D59-949F-48148A10141E}" presName="dummyMaxCanvas" presStyleCnt="0">
        <dgm:presLayoutVars/>
      </dgm:prSet>
      <dgm:spPr/>
    </dgm:pt>
    <dgm:pt modelId="{8536F3ED-6085-43B8-9CD9-D5D3ADC49CA4}" type="pres">
      <dgm:prSet presAssocID="{6173640F-CF53-4D59-949F-48148A10141E}" presName="FourNodes_1" presStyleLbl="node1" presStyleIdx="0" presStyleCnt="4">
        <dgm:presLayoutVars>
          <dgm:bulletEnabled val="1"/>
        </dgm:presLayoutVars>
      </dgm:prSet>
      <dgm:spPr/>
    </dgm:pt>
    <dgm:pt modelId="{90CC9940-0FE0-4DCC-A0F0-2C756006D722}" type="pres">
      <dgm:prSet presAssocID="{6173640F-CF53-4D59-949F-48148A10141E}" presName="FourNodes_2" presStyleLbl="node1" presStyleIdx="1" presStyleCnt="4">
        <dgm:presLayoutVars>
          <dgm:bulletEnabled val="1"/>
        </dgm:presLayoutVars>
      </dgm:prSet>
      <dgm:spPr/>
    </dgm:pt>
    <dgm:pt modelId="{BB7D2BD3-8872-488E-B092-360C347436CB}" type="pres">
      <dgm:prSet presAssocID="{6173640F-CF53-4D59-949F-48148A10141E}" presName="FourNodes_3" presStyleLbl="node1" presStyleIdx="2" presStyleCnt="4">
        <dgm:presLayoutVars>
          <dgm:bulletEnabled val="1"/>
        </dgm:presLayoutVars>
      </dgm:prSet>
      <dgm:spPr/>
    </dgm:pt>
    <dgm:pt modelId="{FCD4BF18-A6B3-46EF-9E50-60B885E30516}" type="pres">
      <dgm:prSet presAssocID="{6173640F-CF53-4D59-949F-48148A10141E}" presName="FourNodes_4" presStyleLbl="node1" presStyleIdx="3" presStyleCnt="4">
        <dgm:presLayoutVars>
          <dgm:bulletEnabled val="1"/>
        </dgm:presLayoutVars>
      </dgm:prSet>
      <dgm:spPr/>
    </dgm:pt>
    <dgm:pt modelId="{EF8B1205-C7D2-47C8-95E4-220B44B7B315}" type="pres">
      <dgm:prSet presAssocID="{6173640F-CF53-4D59-949F-48148A10141E}" presName="FourConn_1-2" presStyleLbl="fgAccFollowNode1" presStyleIdx="0" presStyleCnt="3">
        <dgm:presLayoutVars>
          <dgm:bulletEnabled val="1"/>
        </dgm:presLayoutVars>
      </dgm:prSet>
      <dgm:spPr/>
    </dgm:pt>
    <dgm:pt modelId="{177958EA-DFBC-4CCA-8D1D-B5A4A4483E59}" type="pres">
      <dgm:prSet presAssocID="{6173640F-CF53-4D59-949F-48148A10141E}" presName="FourConn_2-3" presStyleLbl="fgAccFollowNode1" presStyleIdx="1" presStyleCnt="3">
        <dgm:presLayoutVars>
          <dgm:bulletEnabled val="1"/>
        </dgm:presLayoutVars>
      </dgm:prSet>
      <dgm:spPr/>
    </dgm:pt>
    <dgm:pt modelId="{2FB3C3D3-607C-4DD7-A612-93F2F192C1F4}" type="pres">
      <dgm:prSet presAssocID="{6173640F-CF53-4D59-949F-48148A10141E}" presName="FourConn_3-4" presStyleLbl="fgAccFollowNode1" presStyleIdx="2" presStyleCnt="3">
        <dgm:presLayoutVars>
          <dgm:bulletEnabled val="1"/>
        </dgm:presLayoutVars>
      </dgm:prSet>
      <dgm:spPr/>
    </dgm:pt>
    <dgm:pt modelId="{B8F80F86-A212-42BA-99B7-83C43DFF7DAF}" type="pres">
      <dgm:prSet presAssocID="{6173640F-CF53-4D59-949F-48148A10141E}" presName="FourNodes_1_text" presStyleLbl="node1" presStyleIdx="3" presStyleCnt="4">
        <dgm:presLayoutVars>
          <dgm:bulletEnabled val="1"/>
        </dgm:presLayoutVars>
      </dgm:prSet>
      <dgm:spPr/>
    </dgm:pt>
    <dgm:pt modelId="{79535AAC-53D5-4482-BD43-334289C5494D}" type="pres">
      <dgm:prSet presAssocID="{6173640F-CF53-4D59-949F-48148A10141E}" presName="FourNodes_2_text" presStyleLbl="node1" presStyleIdx="3" presStyleCnt="4">
        <dgm:presLayoutVars>
          <dgm:bulletEnabled val="1"/>
        </dgm:presLayoutVars>
      </dgm:prSet>
      <dgm:spPr/>
    </dgm:pt>
    <dgm:pt modelId="{B897B8CB-AB72-406E-9CDA-5015E1B6AC9B}" type="pres">
      <dgm:prSet presAssocID="{6173640F-CF53-4D59-949F-48148A10141E}" presName="FourNodes_3_text" presStyleLbl="node1" presStyleIdx="3" presStyleCnt="4">
        <dgm:presLayoutVars>
          <dgm:bulletEnabled val="1"/>
        </dgm:presLayoutVars>
      </dgm:prSet>
      <dgm:spPr/>
    </dgm:pt>
    <dgm:pt modelId="{7E2B1AF3-FAF1-4DA3-B4B7-853B26A81816}" type="pres">
      <dgm:prSet presAssocID="{6173640F-CF53-4D59-949F-48148A10141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48DA415-9C9C-4521-BF79-C06450C981FF}" type="presOf" srcId="{36A08487-41B3-4C42-B4DE-94AA728057D0}" destId="{BB7D2BD3-8872-488E-B092-360C347436CB}" srcOrd="0" destOrd="0" presId="urn:microsoft.com/office/officeart/2005/8/layout/vProcess5"/>
    <dgm:cxn modelId="{2BFCE019-4CF6-49FE-8032-6B9DB0FFA2D5}" type="presOf" srcId="{6173640F-CF53-4D59-949F-48148A10141E}" destId="{215E02BD-64B3-414E-BD83-3121178BB4D4}" srcOrd="0" destOrd="0" presId="urn:microsoft.com/office/officeart/2005/8/layout/vProcess5"/>
    <dgm:cxn modelId="{59B90421-0031-44B4-801D-DD14E793B3D8}" type="presOf" srcId="{042E2D7D-911A-4928-9A17-389A2ACD421F}" destId="{2FB3C3D3-607C-4DD7-A612-93F2F192C1F4}" srcOrd="0" destOrd="0" presId="urn:microsoft.com/office/officeart/2005/8/layout/vProcess5"/>
    <dgm:cxn modelId="{623D0C24-E1DB-4D81-8D7D-0E7C36B5AB23}" type="presOf" srcId="{C1A56055-0CE8-4765-8D32-D978B237B5A3}" destId="{177958EA-DFBC-4CCA-8D1D-B5A4A4483E59}" srcOrd="0" destOrd="0" presId="urn:microsoft.com/office/officeart/2005/8/layout/vProcess5"/>
    <dgm:cxn modelId="{CE732E27-162A-4228-9536-DCB47884CFDE}" type="presOf" srcId="{F1F62E61-8DC7-4901-8B52-97CD50498B53}" destId="{79535AAC-53D5-4482-BD43-334289C5494D}" srcOrd="1" destOrd="0" presId="urn:microsoft.com/office/officeart/2005/8/layout/vProcess5"/>
    <dgm:cxn modelId="{18127E3E-DE10-4C17-AABC-3435C027C58B}" srcId="{6173640F-CF53-4D59-949F-48148A10141E}" destId="{A1599D94-9FF4-492A-90D6-0028D5B203F8}" srcOrd="3" destOrd="0" parTransId="{BC9BB5F1-30A0-4D26-BBF8-C6FAFC7BDAAA}" sibTransId="{D8DAFB09-10AF-428A-B1C7-B7CD370C5466}"/>
    <dgm:cxn modelId="{7C792062-D093-4701-9EBA-D890C166D99E}" type="presOf" srcId="{A1599D94-9FF4-492A-90D6-0028D5B203F8}" destId="{FCD4BF18-A6B3-46EF-9E50-60B885E30516}" srcOrd="0" destOrd="0" presId="urn:microsoft.com/office/officeart/2005/8/layout/vProcess5"/>
    <dgm:cxn modelId="{CFBDB142-1E6E-4065-B9DC-D8183EEC8235}" type="presOf" srcId="{A1599D94-9FF4-492A-90D6-0028D5B203F8}" destId="{7E2B1AF3-FAF1-4DA3-B4B7-853B26A81816}" srcOrd="1" destOrd="0" presId="urn:microsoft.com/office/officeart/2005/8/layout/vProcess5"/>
    <dgm:cxn modelId="{7A73A364-57ED-449D-A4A2-480E0455C5EB}" srcId="{6173640F-CF53-4D59-949F-48148A10141E}" destId="{AC07A6E0-DFF1-4A13-9894-867750F6FB34}" srcOrd="0" destOrd="0" parTransId="{FF067A85-B6B9-4FD0-B43B-989844AEB1C2}" sibTransId="{F36A38E4-292E-41A8-A019-77DF29E47A36}"/>
    <dgm:cxn modelId="{548D7168-F9DD-4B11-9F52-C2CDF029692A}" type="presOf" srcId="{AC07A6E0-DFF1-4A13-9894-867750F6FB34}" destId="{8536F3ED-6085-43B8-9CD9-D5D3ADC49CA4}" srcOrd="0" destOrd="0" presId="urn:microsoft.com/office/officeart/2005/8/layout/vProcess5"/>
    <dgm:cxn modelId="{3EE8257D-3314-48FB-B7B7-D2EBCAD71167}" type="presOf" srcId="{F36A38E4-292E-41A8-A019-77DF29E47A36}" destId="{EF8B1205-C7D2-47C8-95E4-220B44B7B315}" srcOrd="0" destOrd="0" presId="urn:microsoft.com/office/officeart/2005/8/layout/vProcess5"/>
    <dgm:cxn modelId="{9D1AD583-C55D-4F30-BF3B-0D1C43D8D274}" srcId="{6173640F-CF53-4D59-949F-48148A10141E}" destId="{F1F62E61-8DC7-4901-8B52-97CD50498B53}" srcOrd="1" destOrd="0" parTransId="{DF535670-277D-44AD-A9A2-940873C7D9A6}" sibTransId="{C1A56055-0CE8-4765-8D32-D978B237B5A3}"/>
    <dgm:cxn modelId="{DB448592-80A8-49C0-9F36-5EBF194189FE}" type="presOf" srcId="{F1F62E61-8DC7-4901-8B52-97CD50498B53}" destId="{90CC9940-0FE0-4DCC-A0F0-2C756006D722}" srcOrd="0" destOrd="0" presId="urn:microsoft.com/office/officeart/2005/8/layout/vProcess5"/>
    <dgm:cxn modelId="{0D6576B5-F378-4FFA-BB10-605BBF458B69}" type="presOf" srcId="{AC07A6E0-DFF1-4A13-9894-867750F6FB34}" destId="{B8F80F86-A212-42BA-99B7-83C43DFF7DAF}" srcOrd="1" destOrd="0" presId="urn:microsoft.com/office/officeart/2005/8/layout/vProcess5"/>
    <dgm:cxn modelId="{2B746FD6-8967-47DF-8727-EBE4292FAEC4}" type="presOf" srcId="{36A08487-41B3-4C42-B4DE-94AA728057D0}" destId="{B897B8CB-AB72-406E-9CDA-5015E1B6AC9B}" srcOrd="1" destOrd="0" presId="urn:microsoft.com/office/officeart/2005/8/layout/vProcess5"/>
    <dgm:cxn modelId="{2B33CBF1-FC2C-48C5-B273-74F2D8BA91F8}" srcId="{6173640F-CF53-4D59-949F-48148A10141E}" destId="{36A08487-41B3-4C42-B4DE-94AA728057D0}" srcOrd="2" destOrd="0" parTransId="{9E9B5241-C97E-4FF9-BBD8-356A6CC63852}" sibTransId="{042E2D7D-911A-4928-9A17-389A2ACD421F}"/>
    <dgm:cxn modelId="{EA2F09B9-1D2A-4FE3-9815-750E987492AA}" type="presParOf" srcId="{215E02BD-64B3-414E-BD83-3121178BB4D4}" destId="{F2B2E2EF-42E3-44EB-BA9C-6CFE70D41A64}" srcOrd="0" destOrd="0" presId="urn:microsoft.com/office/officeart/2005/8/layout/vProcess5"/>
    <dgm:cxn modelId="{6468AC0D-C184-48BD-AD31-5C4F87D55282}" type="presParOf" srcId="{215E02BD-64B3-414E-BD83-3121178BB4D4}" destId="{8536F3ED-6085-43B8-9CD9-D5D3ADC49CA4}" srcOrd="1" destOrd="0" presId="urn:microsoft.com/office/officeart/2005/8/layout/vProcess5"/>
    <dgm:cxn modelId="{CBB08D4B-1CFF-436E-8759-62F7B90D489F}" type="presParOf" srcId="{215E02BD-64B3-414E-BD83-3121178BB4D4}" destId="{90CC9940-0FE0-4DCC-A0F0-2C756006D722}" srcOrd="2" destOrd="0" presId="urn:microsoft.com/office/officeart/2005/8/layout/vProcess5"/>
    <dgm:cxn modelId="{8BC03F83-3F68-4C87-8B83-61543058AE82}" type="presParOf" srcId="{215E02BD-64B3-414E-BD83-3121178BB4D4}" destId="{BB7D2BD3-8872-488E-B092-360C347436CB}" srcOrd="3" destOrd="0" presId="urn:microsoft.com/office/officeart/2005/8/layout/vProcess5"/>
    <dgm:cxn modelId="{689CE09F-21F3-40F4-93ED-4151D25580E9}" type="presParOf" srcId="{215E02BD-64B3-414E-BD83-3121178BB4D4}" destId="{FCD4BF18-A6B3-46EF-9E50-60B885E30516}" srcOrd="4" destOrd="0" presId="urn:microsoft.com/office/officeart/2005/8/layout/vProcess5"/>
    <dgm:cxn modelId="{5F0BA555-9AF5-43A6-9282-BF6EF5C143D1}" type="presParOf" srcId="{215E02BD-64B3-414E-BD83-3121178BB4D4}" destId="{EF8B1205-C7D2-47C8-95E4-220B44B7B315}" srcOrd="5" destOrd="0" presId="urn:microsoft.com/office/officeart/2005/8/layout/vProcess5"/>
    <dgm:cxn modelId="{4F3E611C-4487-4D37-95F6-3215C10F0F33}" type="presParOf" srcId="{215E02BD-64B3-414E-BD83-3121178BB4D4}" destId="{177958EA-DFBC-4CCA-8D1D-B5A4A4483E59}" srcOrd="6" destOrd="0" presId="urn:microsoft.com/office/officeart/2005/8/layout/vProcess5"/>
    <dgm:cxn modelId="{B5BFF559-F185-448C-B4D2-4ABC3B390F18}" type="presParOf" srcId="{215E02BD-64B3-414E-BD83-3121178BB4D4}" destId="{2FB3C3D3-607C-4DD7-A612-93F2F192C1F4}" srcOrd="7" destOrd="0" presId="urn:microsoft.com/office/officeart/2005/8/layout/vProcess5"/>
    <dgm:cxn modelId="{ACC92629-5D1F-462A-9FD3-72D6C381D2B8}" type="presParOf" srcId="{215E02BD-64B3-414E-BD83-3121178BB4D4}" destId="{B8F80F86-A212-42BA-99B7-83C43DFF7DAF}" srcOrd="8" destOrd="0" presId="urn:microsoft.com/office/officeart/2005/8/layout/vProcess5"/>
    <dgm:cxn modelId="{0DB319CE-03F9-44F7-B383-A33D3B216E39}" type="presParOf" srcId="{215E02BD-64B3-414E-BD83-3121178BB4D4}" destId="{79535AAC-53D5-4482-BD43-334289C5494D}" srcOrd="9" destOrd="0" presId="urn:microsoft.com/office/officeart/2005/8/layout/vProcess5"/>
    <dgm:cxn modelId="{A0A5CF12-BEB7-4107-8061-383B8EE5D34E}" type="presParOf" srcId="{215E02BD-64B3-414E-BD83-3121178BB4D4}" destId="{B897B8CB-AB72-406E-9CDA-5015E1B6AC9B}" srcOrd="10" destOrd="0" presId="urn:microsoft.com/office/officeart/2005/8/layout/vProcess5"/>
    <dgm:cxn modelId="{948F2BDA-D513-4013-8F98-185EB391BD67}" type="presParOf" srcId="{215E02BD-64B3-414E-BD83-3121178BB4D4}" destId="{7E2B1AF3-FAF1-4DA3-B4B7-853B26A8181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4769D-612D-4E8F-855B-9D146D852196}">
      <dsp:nvSpPr>
        <dsp:cNvPr id="0" name=""/>
        <dsp:cNvSpPr/>
      </dsp:nvSpPr>
      <dsp:spPr>
        <a:xfrm>
          <a:off x="0" y="251926"/>
          <a:ext cx="10945037" cy="12612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Pupos Cintia: Egy közel negyven éves, felújítás előtt álló gazdaság vezetője, ahol még régi gépekkel dolgoznak. A kihívások ellenére is sikerült meghaladni a 40 kg-os fejési átlagot, ami a szakmai tudás és a kitartás eredménye.</a:t>
          </a:r>
          <a:endParaRPr lang="en-US" sz="2200" kern="1200"/>
        </a:p>
      </dsp:txBody>
      <dsp:txXfrm>
        <a:off x="61570" y="313496"/>
        <a:ext cx="10821897" cy="1138120"/>
      </dsp:txXfrm>
    </dsp:sp>
    <dsp:sp modelId="{D621D894-5353-4896-8CFA-F23B5980289C}">
      <dsp:nvSpPr>
        <dsp:cNvPr id="0" name=""/>
        <dsp:cNvSpPr/>
      </dsp:nvSpPr>
      <dsp:spPr>
        <a:xfrm>
          <a:off x="0" y="1576546"/>
          <a:ext cx="10945037" cy="1261260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Zvekán Szandra: Egy éppen felújítás előtt álló telep vezetője. Itt már folyamatban van a modernizáció tervezése, új technológiák bevezetésére készülnek, hogy növeljék a gazdaság hatékonyságát és kényelmét.</a:t>
          </a:r>
          <a:endParaRPr lang="en-US" sz="2200" kern="1200"/>
        </a:p>
      </dsp:txBody>
      <dsp:txXfrm>
        <a:off x="61570" y="1638116"/>
        <a:ext cx="10821897" cy="1138120"/>
      </dsp:txXfrm>
    </dsp:sp>
    <dsp:sp modelId="{A5DF99A2-31D5-4318-83B5-4407A72F6548}">
      <dsp:nvSpPr>
        <dsp:cNvPr id="0" name=""/>
        <dsp:cNvSpPr/>
      </dsp:nvSpPr>
      <dsp:spPr>
        <a:xfrm>
          <a:off x="0" y="2901167"/>
          <a:ext cx="10945037" cy="126126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/>
            <a:t>István Zsóka: Egy korszerű, robotizált, precíziós technológiát alkalmazó gazdaság vezetője. A modern berendezéseknek köszönhetően a munkafolyamatok hatékonyabbak, a fejési átlag is magas, és a munkaerő igénye csökkent.</a:t>
          </a:r>
          <a:endParaRPr lang="en-US" sz="2200" kern="1200"/>
        </a:p>
      </dsp:txBody>
      <dsp:txXfrm>
        <a:off x="61570" y="2962737"/>
        <a:ext cx="10821897" cy="1138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422AC-3167-4A3B-99FD-A301E5B17656}">
      <dsp:nvSpPr>
        <dsp:cNvPr id="0" name=""/>
        <dsp:cNvSpPr/>
      </dsp:nvSpPr>
      <dsp:spPr>
        <a:xfrm>
          <a:off x="0" y="1187443"/>
          <a:ext cx="2996319" cy="1902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F4CD4-6579-41FB-8E6B-69E49BA15C28}">
      <dsp:nvSpPr>
        <dsp:cNvPr id="0" name=""/>
        <dsp:cNvSpPr/>
      </dsp:nvSpPr>
      <dsp:spPr>
        <a:xfrm>
          <a:off x="332924" y="1503721"/>
          <a:ext cx="2996319" cy="1902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/>
            <a:t>Ápolás, takarmányozás, fejés</a:t>
          </a:r>
          <a:endParaRPr lang="en-US" sz="2800" kern="1200"/>
        </a:p>
      </dsp:txBody>
      <dsp:txXfrm>
        <a:off x="388651" y="1559448"/>
        <a:ext cx="2884865" cy="1791208"/>
      </dsp:txXfrm>
    </dsp:sp>
    <dsp:sp modelId="{97CA944B-FDD1-4BA2-AB8C-DC9FB2409ADB}">
      <dsp:nvSpPr>
        <dsp:cNvPr id="0" name=""/>
        <dsp:cNvSpPr/>
      </dsp:nvSpPr>
      <dsp:spPr>
        <a:xfrm>
          <a:off x="3662167" y="1187443"/>
          <a:ext cx="2996319" cy="1902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76E92-1049-495C-952E-FE9D0890BFB7}">
      <dsp:nvSpPr>
        <dsp:cNvPr id="0" name=""/>
        <dsp:cNvSpPr/>
      </dsp:nvSpPr>
      <dsp:spPr>
        <a:xfrm>
          <a:off x="3995092" y="1503721"/>
          <a:ext cx="2996319" cy="1902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/>
            <a:t>Egészségügyi ellenőrzés</a:t>
          </a:r>
          <a:endParaRPr lang="en-US" sz="2800" kern="1200"/>
        </a:p>
      </dsp:txBody>
      <dsp:txXfrm>
        <a:off x="4050819" y="1559448"/>
        <a:ext cx="2884865" cy="1791208"/>
      </dsp:txXfrm>
    </dsp:sp>
    <dsp:sp modelId="{92AA76D9-C859-41A2-8791-CFC9B6C618C0}">
      <dsp:nvSpPr>
        <dsp:cNvPr id="0" name=""/>
        <dsp:cNvSpPr/>
      </dsp:nvSpPr>
      <dsp:spPr>
        <a:xfrm>
          <a:off x="7324335" y="1187443"/>
          <a:ext cx="2996319" cy="1902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77FAB-26C7-4D4E-B491-EBD8EE638E84}">
      <dsp:nvSpPr>
        <dsp:cNvPr id="0" name=""/>
        <dsp:cNvSpPr/>
      </dsp:nvSpPr>
      <dsp:spPr>
        <a:xfrm>
          <a:off x="7657259" y="1503721"/>
          <a:ext cx="2996319" cy="1902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/>
            <a:t>Munkaerőhiány, technológiai fejlődés</a:t>
          </a:r>
          <a:endParaRPr lang="en-US" sz="2800" kern="1200"/>
        </a:p>
      </dsp:txBody>
      <dsp:txXfrm>
        <a:off x="7712986" y="1559448"/>
        <a:ext cx="2884865" cy="17912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A31B2-0C8C-4950-BB5E-9B453B377DE7}">
      <dsp:nvSpPr>
        <dsp:cNvPr id="0" name=""/>
        <dsp:cNvSpPr/>
      </dsp:nvSpPr>
      <dsp:spPr>
        <a:xfrm>
          <a:off x="0" y="0"/>
          <a:ext cx="9078074" cy="1371600"/>
        </a:xfrm>
        <a:prstGeom prst="roundRect">
          <a:avLst>
            <a:gd name="adj" fmla="val 10000"/>
          </a:avLst>
        </a:prstGeom>
        <a:solidFill>
          <a:srgbClr val="A74B4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b="1" kern="1200" dirty="0"/>
            <a:t>Régi gazdaság: </a:t>
          </a:r>
          <a:r>
            <a:rPr lang="hu-HU" sz="1900" kern="1200" dirty="0"/>
            <a:t>A közel 40 éves, felújításra váró gazdaság vezetője bemutatta, milyen nehézségekkel kellett megküzdenie a régi gépek mellett. A modernizációra való felkészülés fontos lépés a jövőbeni versenyképesség érdekében.</a:t>
          </a:r>
          <a:endParaRPr lang="en-US" sz="1900" kern="1200" dirty="0"/>
        </a:p>
      </dsp:txBody>
      <dsp:txXfrm>
        <a:off x="40173" y="40173"/>
        <a:ext cx="7598011" cy="1291254"/>
      </dsp:txXfrm>
    </dsp:sp>
    <dsp:sp modelId="{14844D3C-1B05-4430-9D70-37489C97C137}">
      <dsp:nvSpPr>
        <dsp:cNvPr id="0" name=""/>
        <dsp:cNvSpPr/>
      </dsp:nvSpPr>
      <dsp:spPr>
        <a:xfrm>
          <a:off x="801006" y="1600199"/>
          <a:ext cx="9078074" cy="1371600"/>
        </a:xfrm>
        <a:prstGeom prst="roundRect">
          <a:avLst>
            <a:gd name="adj" fmla="val 10000"/>
          </a:avLst>
        </a:prstGeom>
        <a:solidFill>
          <a:srgbClr val="799B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b="1" kern="1200"/>
            <a:t>Felújítás előtt álló telep</a:t>
          </a:r>
          <a:r>
            <a:rPr lang="hu-HU" sz="1900" kern="1200"/>
            <a:t>: Itt már folyamatban van a modernizáció tervezése. Új gépek, technológiák bevezetésével szeretnék növelni a hatékonyságot és a munkavégzés kényelmét.</a:t>
          </a:r>
          <a:endParaRPr lang="en-US" sz="1900" kern="1200"/>
        </a:p>
      </dsp:txBody>
      <dsp:txXfrm>
        <a:off x="841179" y="1640372"/>
        <a:ext cx="7305182" cy="1291254"/>
      </dsp:txXfrm>
    </dsp:sp>
    <dsp:sp modelId="{B0E3F231-BF30-4AAD-93FD-49DBF2789684}">
      <dsp:nvSpPr>
        <dsp:cNvPr id="0" name=""/>
        <dsp:cNvSpPr/>
      </dsp:nvSpPr>
      <dsp:spPr>
        <a:xfrm>
          <a:off x="1602013" y="3200399"/>
          <a:ext cx="9078074" cy="1371600"/>
        </a:xfrm>
        <a:prstGeom prst="roundRect">
          <a:avLst>
            <a:gd name="adj" fmla="val 10000"/>
          </a:avLst>
        </a:prstGeom>
        <a:solidFill>
          <a:srgbClr val="3D907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b="1" kern="1200"/>
            <a:t>Korszerű, robotizált, precíziós technológiájú telep: </a:t>
          </a:r>
          <a:r>
            <a:rPr lang="hu-HU" sz="1900" kern="1200"/>
            <a:t>A modern gazdaság vezetője bemutatta, hogyan segítik a robotizált rendszerek a munkafolyamatokat, hogyan csökken a munkaerő igénye és hogyan nő a termelékenység.</a:t>
          </a:r>
          <a:endParaRPr lang="en-US" sz="1900" kern="1200"/>
        </a:p>
      </dsp:txBody>
      <dsp:txXfrm>
        <a:off x="1642186" y="3240572"/>
        <a:ext cx="7305182" cy="1291254"/>
      </dsp:txXfrm>
    </dsp:sp>
    <dsp:sp modelId="{6EBBC9C6-05FF-4C3A-B40C-80F5D1C4DC64}">
      <dsp:nvSpPr>
        <dsp:cNvPr id="0" name=""/>
        <dsp:cNvSpPr/>
      </dsp:nvSpPr>
      <dsp:spPr>
        <a:xfrm>
          <a:off x="8186534" y="1040130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387130" y="1040130"/>
        <a:ext cx="490348" cy="670884"/>
      </dsp:txXfrm>
    </dsp:sp>
    <dsp:sp modelId="{D5B0BD44-C3B1-44BB-A394-963A1ABEAD14}">
      <dsp:nvSpPr>
        <dsp:cNvPr id="0" name=""/>
        <dsp:cNvSpPr/>
      </dsp:nvSpPr>
      <dsp:spPr>
        <a:xfrm>
          <a:off x="8987541" y="2631186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8905181"/>
            <a:satOff val="-8244"/>
            <a:lumOff val="-118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188137" y="2631186"/>
        <a:ext cx="490348" cy="6708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383FA-11A8-47AF-BA0D-604E6DF33FC6}">
      <dsp:nvSpPr>
        <dsp:cNvPr id="0" name=""/>
        <dsp:cNvSpPr/>
      </dsp:nvSpPr>
      <dsp:spPr>
        <a:xfrm>
          <a:off x="0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CB993-A78B-4CF2-830D-6004941C1C24}">
      <dsp:nvSpPr>
        <dsp:cNvPr id="0" name=""/>
        <dsp:cNvSpPr/>
      </dsp:nvSpPr>
      <dsp:spPr>
        <a:xfrm>
          <a:off x="322979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/>
            <a:t>Munka-magánélet egyensúly</a:t>
          </a:r>
          <a:endParaRPr lang="en-US" sz="3200" kern="1200"/>
        </a:p>
      </dsp:txBody>
      <dsp:txXfrm>
        <a:off x="377041" y="1317778"/>
        <a:ext cx="2798693" cy="1737704"/>
      </dsp:txXfrm>
    </dsp:sp>
    <dsp:sp modelId="{1F7FA8DB-979D-469D-A64F-3687139DBB62}">
      <dsp:nvSpPr>
        <dsp:cNvPr id="0" name=""/>
        <dsp:cNvSpPr/>
      </dsp:nvSpPr>
      <dsp:spPr>
        <a:xfrm>
          <a:off x="3552776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DE8C0-4A70-45B1-8302-240BE5FFB2B6}">
      <dsp:nvSpPr>
        <dsp:cNvPr id="0" name=""/>
        <dsp:cNvSpPr/>
      </dsp:nvSpPr>
      <dsp:spPr>
        <a:xfrm>
          <a:off x="3875756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/>
            <a:t>Család támogatása</a:t>
          </a:r>
          <a:endParaRPr lang="en-US" sz="3200" kern="1200"/>
        </a:p>
      </dsp:txBody>
      <dsp:txXfrm>
        <a:off x="3929818" y="1317778"/>
        <a:ext cx="2798693" cy="1737704"/>
      </dsp:txXfrm>
    </dsp:sp>
    <dsp:sp modelId="{7FDAEDE6-8DBF-48BE-ACE1-8BF7AD28D6AC}">
      <dsp:nvSpPr>
        <dsp:cNvPr id="0" name=""/>
        <dsp:cNvSpPr/>
      </dsp:nvSpPr>
      <dsp:spPr>
        <a:xfrm>
          <a:off x="7105553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01365B-4AB6-4C9B-9C68-502A60886E4E}">
      <dsp:nvSpPr>
        <dsp:cNvPr id="0" name=""/>
        <dsp:cNvSpPr/>
      </dsp:nvSpPr>
      <dsp:spPr>
        <a:xfrm>
          <a:off x="7428532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/>
            <a:t>Váratlan helyzetek, csapatmunka</a:t>
          </a:r>
          <a:endParaRPr lang="en-US" sz="3200" kern="1200"/>
        </a:p>
      </dsp:txBody>
      <dsp:txXfrm>
        <a:off x="7482594" y="1317778"/>
        <a:ext cx="2798693" cy="17377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D573F-BF70-4B42-B163-7DAE04B7A2D2}">
      <dsp:nvSpPr>
        <dsp:cNvPr id="0" name=""/>
        <dsp:cNvSpPr/>
      </dsp:nvSpPr>
      <dsp:spPr>
        <a:xfrm>
          <a:off x="0" y="3589738"/>
          <a:ext cx="7536203" cy="1178232"/>
        </a:xfrm>
        <a:prstGeom prst="rect">
          <a:avLst/>
        </a:prstGeom>
        <a:solidFill>
          <a:srgbClr val="3D907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 dirty="0"/>
            <a:t>Vezetői pozíció elérése</a:t>
          </a:r>
          <a:endParaRPr lang="en-US" sz="4100" kern="1200" dirty="0"/>
        </a:p>
      </dsp:txBody>
      <dsp:txXfrm>
        <a:off x="0" y="3589738"/>
        <a:ext cx="7536203" cy="1178232"/>
      </dsp:txXfrm>
    </dsp:sp>
    <dsp:sp modelId="{3EE8AD13-A068-417F-8AC7-FA28719B6A16}">
      <dsp:nvSpPr>
        <dsp:cNvPr id="0" name=""/>
        <dsp:cNvSpPr/>
      </dsp:nvSpPr>
      <dsp:spPr>
        <a:xfrm rot="10800000">
          <a:off x="0" y="1795290"/>
          <a:ext cx="7536203" cy="1812121"/>
        </a:xfrm>
        <a:prstGeom prst="upArrowCallout">
          <a:avLst/>
        </a:prstGeom>
        <a:solidFill>
          <a:srgbClr val="799B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/>
            <a:t>Tapasztalatszerzés</a:t>
          </a:r>
          <a:endParaRPr lang="en-US" sz="4100" kern="1200"/>
        </a:p>
      </dsp:txBody>
      <dsp:txXfrm rot="10800000">
        <a:off x="0" y="1795290"/>
        <a:ext cx="7536203" cy="1177462"/>
      </dsp:txXfrm>
    </dsp:sp>
    <dsp:sp modelId="{DDD12E03-7289-463B-B36D-D680D9003A01}">
      <dsp:nvSpPr>
        <dsp:cNvPr id="0" name=""/>
        <dsp:cNvSpPr/>
      </dsp:nvSpPr>
      <dsp:spPr>
        <a:xfrm rot="10800000">
          <a:off x="0" y="30652"/>
          <a:ext cx="7536203" cy="1812121"/>
        </a:xfrm>
        <a:prstGeom prst="upArrowCallout">
          <a:avLst/>
        </a:prstGeom>
        <a:solidFill>
          <a:srgbClr val="A74B4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 dirty="0"/>
            <a:t>Első lépések szakmában</a:t>
          </a:r>
          <a:endParaRPr lang="en-US" sz="4100" kern="1200" dirty="0"/>
        </a:p>
      </dsp:txBody>
      <dsp:txXfrm rot="10800000">
        <a:off x="0" y="30652"/>
        <a:ext cx="7536203" cy="11774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0B2F2-3162-4426-BBA3-9E7806FFBB23}">
      <dsp:nvSpPr>
        <dsp:cNvPr id="0" name=""/>
        <dsp:cNvSpPr/>
      </dsp:nvSpPr>
      <dsp:spPr>
        <a:xfrm>
          <a:off x="0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895E6-2F22-4C61-9B72-DC5F3E3CA4B4}">
      <dsp:nvSpPr>
        <dsp:cNvPr id="0" name=""/>
        <dsp:cNvSpPr/>
      </dsp:nvSpPr>
      <dsp:spPr>
        <a:xfrm>
          <a:off x="322979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Tisztelet vezetésben</a:t>
          </a:r>
          <a:endParaRPr lang="en-US" sz="3000" kern="1200"/>
        </a:p>
      </dsp:txBody>
      <dsp:txXfrm>
        <a:off x="377041" y="1317778"/>
        <a:ext cx="2798693" cy="1737704"/>
      </dsp:txXfrm>
    </dsp:sp>
    <dsp:sp modelId="{8A3E3942-5661-41E0-9377-16FBC84CE1E2}">
      <dsp:nvSpPr>
        <dsp:cNvPr id="0" name=""/>
        <dsp:cNvSpPr/>
      </dsp:nvSpPr>
      <dsp:spPr>
        <a:xfrm>
          <a:off x="3552776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2B4C5-E534-41D2-A2C1-15C9D10F4392}">
      <dsp:nvSpPr>
        <dsp:cNvPr id="0" name=""/>
        <dsp:cNvSpPr/>
      </dsp:nvSpPr>
      <dsp:spPr>
        <a:xfrm>
          <a:off x="3875756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Szakmai tudás, csapatmunka</a:t>
          </a:r>
          <a:endParaRPr lang="en-US" sz="3000" kern="1200"/>
        </a:p>
      </dsp:txBody>
      <dsp:txXfrm>
        <a:off x="3929818" y="1317778"/>
        <a:ext cx="2798693" cy="1737704"/>
      </dsp:txXfrm>
    </dsp:sp>
    <dsp:sp modelId="{9562EEAF-71A3-40DA-B0CA-80355E4CD443}">
      <dsp:nvSpPr>
        <dsp:cNvPr id="0" name=""/>
        <dsp:cNvSpPr/>
      </dsp:nvSpPr>
      <dsp:spPr>
        <a:xfrm>
          <a:off x="7105553" y="956885"/>
          <a:ext cx="2906817" cy="1845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DF05AA-5DC2-4F77-87B3-245024597357}">
      <dsp:nvSpPr>
        <dsp:cNvPr id="0" name=""/>
        <dsp:cNvSpPr/>
      </dsp:nvSpPr>
      <dsp:spPr>
        <a:xfrm>
          <a:off x="7428532" y="1263716"/>
          <a:ext cx="2906817" cy="1845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kern="1200"/>
            <a:t>Fiatalabbként, nőként elismerés</a:t>
          </a:r>
          <a:endParaRPr lang="en-US" sz="3000" kern="1200"/>
        </a:p>
      </dsp:txBody>
      <dsp:txXfrm>
        <a:off x="7482594" y="1317778"/>
        <a:ext cx="2798693" cy="17377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6F3ED-6085-43B8-9CD9-D5D3ADC49CA4}">
      <dsp:nvSpPr>
        <dsp:cNvPr id="0" name=""/>
        <dsp:cNvSpPr/>
      </dsp:nvSpPr>
      <dsp:spPr>
        <a:xfrm>
          <a:off x="0" y="0"/>
          <a:ext cx="8065714" cy="1049139"/>
        </a:xfrm>
        <a:prstGeom prst="roundRect">
          <a:avLst>
            <a:gd name="adj" fmla="val 10000"/>
          </a:avLst>
        </a:prstGeom>
        <a:solidFill>
          <a:srgbClr val="A74B4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800" kern="1200"/>
            <a:t>Szakmai tudás</a:t>
          </a:r>
          <a:endParaRPr lang="en-US" sz="3800" kern="1200"/>
        </a:p>
      </dsp:txBody>
      <dsp:txXfrm>
        <a:off x="30728" y="30728"/>
        <a:ext cx="6844959" cy="987683"/>
      </dsp:txXfrm>
    </dsp:sp>
    <dsp:sp modelId="{90CC9940-0FE0-4DCC-A0F0-2C756006D722}">
      <dsp:nvSpPr>
        <dsp:cNvPr id="0" name=""/>
        <dsp:cNvSpPr/>
      </dsp:nvSpPr>
      <dsp:spPr>
        <a:xfrm>
          <a:off x="675503" y="1239891"/>
          <a:ext cx="8065714" cy="1049139"/>
        </a:xfrm>
        <a:prstGeom prst="roundRect">
          <a:avLst>
            <a:gd name="adj" fmla="val 10000"/>
          </a:avLst>
        </a:prstGeom>
        <a:solidFill>
          <a:srgbClr val="799B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800" kern="1200"/>
            <a:t>Vezetői készségek</a:t>
          </a:r>
          <a:endParaRPr lang="en-US" sz="3800" kern="1200"/>
        </a:p>
      </dsp:txBody>
      <dsp:txXfrm>
        <a:off x="706231" y="1270619"/>
        <a:ext cx="6646814" cy="987683"/>
      </dsp:txXfrm>
    </dsp:sp>
    <dsp:sp modelId="{BB7D2BD3-8872-488E-B092-360C347436CB}">
      <dsp:nvSpPr>
        <dsp:cNvPr id="0" name=""/>
        <dsp:cNvSpPr/>
      </dsp:nvSpPr>
      <dsp:spPr>
        <a:xfrm>
          <a:off x="1340925" y="2479783"/>
          <a:ext cx="8065714" cy="1049139"/>
        </a:xfrm>
        <a:prstGeom prst="roundRect">
          <a:avLst>
            <a:gd name="adj" fmla="val 10000"/>
          </a:avLst>
        </a:prstGeom>
        <a:solidFill>
          <a:srgbClr val="3D907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800" kern="1200"/>
            <a:t>Csapatmunka, modernizáció</a:t>
          </a:r>
          <a:endParaRPr lang="en-US" sz="3800" kern="1200"/>
        </a:p>
      </dsp:txBody>
      <dsp:txXfrm>
        <a:off x="1371653" y="2510511"/>
        <a:ext cx="6656896" cy="987683"/>
      </dsp:txXfrm>
    </dsp:sp>
    <dsp:sp modelId="{FCD4BF18-A6B3-46EF-9E50-60B885E30516}">
      <dsp:nvSpPr>
        <dsp:cNvPr id="0" name=""/>
        <dsp:cNvSpPr/>
      </dsp:nvSpPr>
      <dsp:spPr>
        <a:xfrm>
          <a:off x="2016428" y="3719674"/>
          <a:ext cx="8065714" cy="104913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800" kern="1200"/>
            <a:t>Női vezetők példamutatók</a:t>
          </a:r>
          <a:endParaRPr lang="en-US" sz="3800" kern="1200"/>
        </a:p>
      </dsp:txBody>
      <dsp:txXfrm>
        <a:off x="2047156" y="3750402"/>
        <a:ext cx="6646814" cy="987683"/>
      </dsp:txXfrm>
    </dsp:sp>
    <dsp:sp modelId="{EF8B1205-C7D2-47C8-95E4-220B44B7B315}">
      <dsp:nvSpPr>
        <dsp:cNvPr id="0" name=""/>
        <dsp:cNvSpPr/>
      </dsp:nvSpPr>
      <dsp:spPr>
        <a:xfrm>
          <a:off x="7383773" y="803545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7537209" y="803545"/>
        <a:ext cx="375068" cy="513160"/>
      </dsp:txXfrm>
    </dsp:sp>
    <dsp:sp modelId="{177958EA-DFBC-4CCA-8D1D-B5A4A4483E59}">
      <dsp:nvSpPr>
        <dsp:cNvPr id="0" name=""/>
        <dsp:cNvSpPr/>
      </dsp:nvSpPr>
      <dsp:spPr>
        <a:xfrm>
          <a:off x="8059277" y="2043436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8212713" y="2043436"/>
        <a:ext cx="375068" cy="513160"/>
      </dsp:txXfrm>
    </dsp:sp>
    <dsp:sp modelId="{2FB3C3D3-607C-4DD7-A612-93F2F192C1F4}">
      <dsp:nvSpPr>
        <dsp:cNvPr id="0" name=""/>
        <dsp:cNvSpPr/>
      </dsp:nvSpPr>
      <dsp:spPr>
        <a:xfrm>
          <a:off x="8724699" y="3283328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8878135" y="3283328"/>
        <a:ext cx="375068" cy="51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7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6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0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8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1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8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4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3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5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8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8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4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esthetic folyadék, vízszínű és szabadkézi">
            <a:extLst>
              <a:ext uri="{FF2B5EF4-FFF2-40B4-BE49-F238E27FC236}">
                <a16:creationId xmlns:a16="http://schemas.microsoft.com/office/drawing/2014/main" id="{A345F487-1411-AF7D-4E90-6B6447BA629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867" b="6670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8A2E2361-6133-CD46-FBBB-EB186492E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3935" y="1025833"/>
            <a:ext cx="7588155" cy="2236264"/>
          </a:xfrm>
        </p:spPr>
        <p:txBody>
          <a:bodyPr>
            <a:normAutofit/>
          </a:bodyPr>
          <a:lstStyle/>
          <a:p>
            <a:r>
              <a:rPr lang="hu-HU" sz="5400" dirty="0">
                <a:solidFill>
                  <a:srgbClr val="FFFFFF"/>
                </a:solidFill>
              </a:rPr>
              <a:t>Az élet 40-en túl kezdődik..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D0EE2F9-0596-A89B-E21F-7859CAA34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793937"/>
            <a:ext cx="7588155" cy="1414091"/>
          </a:xfrm>
        </p:spPr>
        <p:txBody>
          <a:bodyPr>
            <a:noAutofit/>
          </a:bodyPr>
          <a:lstStyle/>
          <a:p>
            <a:r>
              <a:rPr lang="hu-HU" sz="4000" dirty="0">
                <a:solidFill>
                  <a:srgbClr val="FFFFFF"/>
                </a:solidFill>
              </a:rPr>
              <a:t>Avagy telepi menedzsment női szemmel</a:t>
            </a:r>
          </a:p>
        </p:txBody>
      </p:sp>
    </p:spTree>
    <p:extLst>
      <p:ext uri="{BB962C8B-B14F-4D97-AF65-F5344CB8AC3E}">
        <p14:creationId xmlns:p14="http://schemas.microsoft.com/office/powerpoint/2010/main" val="2998018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6BD0D6-0EC5-1AF0-96BA-D43FD547F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EA93E9A8-D0FA-0DF8-1FD8-9A3978F3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pPr algn="ctr"/>
            <a:r>
              <a:rPr lang="hu-HU" dirty="0"/>
              <a:t>Előadók és gazdaságok</a:t>
            </a:r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74449366-0771-082D-A0BB-9C8138031C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455626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94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473A0-B7E3-612A-3D32-ADF697AFD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BF11B8EF-6DF6-21BC-D40A-561360529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Tipikus telepi munkák</a:t>
            </a:r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C8FD4B9B-F806-8FDB-7C24-D45DDFD366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2647" y="1715532"/>
          <a:ext cx="10653579" cy="4593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805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B91EBC-53C9-5A3D-4662-1EAD94C0B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7298112-E571-A160-E3B0-4FC5E3D19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7537AACB-1AD2-66DE-6076-2B6B4411A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20" y="258498"/>
            <a:ext cx="3494315" cy="1248755"/>
          </a:xfrm>
        </p:spPr>
        <p:txBody>
          <a:bodyPr anchor="t">
            <a:normAutofit/>
          </a:bodyPr>
          <a:lstStyle/>
          <a:p>
            <a:r>
              <a:rPr lang="hu-HU" dirty="0"/>
              <a:t>Modernizáció lehetőségei</a:t>
            </a:r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A302020A-0D46-92BB-3C31-434987201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243475"/>
              </p:ext>
            </p:extLst>
          </p:nvPr>
        </p:nvGraphicFramePr>
        <p:xfrm>
          <a:off x="162083" y="1769005"/>
          <a:ext cx="1068008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027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D96A8A-6DF9-E4DB-C705-79A545E87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50E76611-5856-C3C6-A864-0BC32860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hu-HU" dirty="0"/>
              <a:t>Női vezetők tapasztalatai</a:t>
            </a:r>
            <a:endParaRPr lang="hu-HU"/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67130302-82D0-3E7B-77B6-F5A04758FA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418968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888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DFD2BF-5F0C-A475-F2D3-07361CFFC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958F9414-3AFF-80F3-5E78-A70BC397E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0919" y="478650"/>
            <a:ext cx="4944754" cy="863133"/>
          </a:xfrm>
        </p:spPr>
        <p:txBody>
          <a:bodyPr>
            <a:normAutofit/>
          </a:bodyPr>
          <a:lstStyle/>
          <a:p>
            <a:pPr algn="ctr"/>
            <a:r>
              <a:rPr lang="hu-HU" sz="3200" dirty="0"/>
              <a:t>A ranglétra bejárása</a:t>
            </a:r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E2B93810-14F2-5969-9383-1E2E771A76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527844"/>
              </p:ext>
            </p:extLst>
          </p:nvPr>
        </p:nvGraphicFramePr>
        <p:xfrm>
          <a:off x="2327897" y="1501206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859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05E5F3-15EA-93B2-E7E4-39E2344CC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0C068B39-DC3E-E0CE-7E40-992447D71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hu-HU" dirty="0"/>
              <a:t>A munkatársak tisztelete</a:t>
            </a:r>
            <a:endParaRPr lang="hu-HU"/>
          </a:p>
        </p:txBody>
      </p:sp>
      <p:graphicFrame>
        <p:nvGraphicFramePr>
          <p:cNvPr id="8" name="Tartalom helye 5">
            <a:extLst>
              <a:ext uri="{FF2B5EF4-FFF2-40B4-BE49-F238E27FC236}">
                <a16:creationId xmlns:a16="http://schemas.microsoft.com/office/drawing/2014/main" id="{D1A7341A-B724-A35A-235D-B3464FAFA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849329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8236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D7A4B-E07F-CD34-7553-0B45FB4E2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350F064C-9D40-EA14-8A00-150CFD229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5446" y="415485"/>
            <a:ext cx="4123120" cy="1114754"/>
          </a:xfrm>
        </p:spPr>
        <p:txBody>
          <a:bodyPr>
            <a:normAutofit/>
          </a:bodyPr>
          <a:lstStyle/>
          <a:p>
            <a:pPr algn="ctr"/>
            <a:r>
              <a:rPr lang="hu-HU" sz="3200" dirty="0"/>
              <a:t> Tanulságok</a:t>
            </a:r>
          </a:p>
        </p:txBody>
      </p:sp>
      <p:graphicFrame>
        <p:nvGraphicFramePr>
          <p:cNvPr id="18" name="Tartalom helye 5">
            <a:extLst>
              <a:ext uri="{FF2B5EF4-FFF2-40B4-BE49-F238E27FC236}">
                <a16:creationId xmlns:a16="http://schemas.microsoft.com/office/drawing/2014/main" id="{0AEB55DA-C685-8052-91D1-F32F003E3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060948"/>
              </p:ext>
            </p:extLst>
          </p:nvPr>
        </p:nvGraphicFramePr>
        <p:xfrm>
          <a:off x="1054927" y="1531024"/>
          <a:ext cx="1008214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90962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277</Words>
  <Application>Microsoft Office PowerPoint</Application>
  <PresentationFormat>Szélesvásznú</PresentationFormat>
  <Paragraphs>31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Neue Haas Grotesk Text Pro</vt:lpstr>
      <vt:lpstr>VanillaVTI</vt:lpstr>
      <vt:lpstr>Az élet 40-en túl kezdődik..</vt:lpstr>
      <vt:lpstr>Előadók és gazdaságok</vt:lpstr>
      <vt:lpstr>Tipikus telepi munkák</vt:lpstr>
      <vt:lpstr>Modernizáció lehetőségei</vt:lpstr>
      <vt:lpstr>Női vezetők tapasztalatai</vt:lpstr>
      <vt:lpstr>A ranglétra bejárása</vt:lpstr>
      <vt:lpstr>A munkatársak tisztelete</vt:lpstr>
      <vt:lpstr> Tanulságok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Janda Zsófia</dc:creator>
  <cp:lastModifiedBy>Janda Zsófia</cp:lastModifiedBy>
  <cp:revision>1</cp:revision>
  <dcterms:created xsi:type="dcterms:W3CDTF">2025-06-16T12:38:34Z</dcterms:created>
  <dcterms:modified xsi:type="dcterms:W3CDTF">2025-06-16T12:59:22Z</dcterms:modified>
</cp:coreProperties>
</file>