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3"/>
  </p:notesMasterIdLst>
  <p:sldIdLst>
    <p:sldId id="257" r:id="rId2"/>
    <p:sldId id="260" r:id="rId3"/>
    <p:sldId id="258" r:id="rId4"/>
    <p:sldId id="259" r:id="rId5"/>
    <p:sldId id="285" r:id="rId6"/>
    <p:sldId id="286" r:id="rId7"/>
    <p:sldId id="287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b8072bac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b8072bac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938317" cy="31463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ctr"/>
            <a:r>
              <a:rPr lang="hu-HU" dirty="0"/>
              <a:t>Állattenyésztési Szakkollégium az NTP-SZKOLL-24-0036 számú, ‘Szakmai tudást mélyítő programok megvalósítása az Állattenyésztési Szakkollégiumban’ c. pályázat </a:t>
            </a:r>
            <a:r>
              <a:rPr lang="hu-HU" dirty="0" smtClean="0"/>
              <a:t>fotó albuma</a:t>
            </a:r>
            <a:endParaRPr dirty="0"/>
          </a:p>
        </p:txBody>
      </p:sp>
      <p:pic>
        <p:nvPicPr>
          <p:cNvPr id="3" name="Kép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9" y="2362820"/>
            <a:ext cx="477202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ép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3801095"/>
            <a:ext cx="2889885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107093"/>
            <a:ext cx="9144000" cy="90007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Tanulmányút Sebők Családi </a:t>
            </a:r>
            <a:r>
              <a:rPr lang="hu-HU" b="1" dirty="0" smtClean="0"/>
              <a:t>Gazdaság </a:t>
            </a:r>
            <a:r>
              <a:rPr lang="hu-HU" b="1" dirty="0"/>
              <a:t>és Mangalica </a:t>
            </a:r>
            <a:r>
              <a:rPr lang="hu-HU" b="1" dirty="0" smtClean="0"/>
              <a:t>Telepre 2024.10.23.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2" y="612084"/>
            <a:ext cx="6082748" cy="456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96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78" y="2582940"/>
            <a:ext cx="4548156" cy="256055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5731743" cy="32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0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Kolozsi</a:t>
            </a:r>
            <a:r>
              <a:rPr lang="hu-HU" dirty="0"/>
              <a:t> </a:t>
            </a:r>
            <a:r>
              <a:rPr lang="hu-HU" dirty="0" smtClean="0"/>
              <a:t>Gergő – OSI, 2024.10.29.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35" y="938212"/>
            <a:ext cx="3153966" cy="42052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71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53008" y="0"/>
            <a:ext cx="9197008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Molnár Farkas Lúcia - </a:t>
            </a:r>
            <a:r>
              <a:rPr lang="hu-HU" b="1" dirty="0"/>
              <a:t>Lótartás Állatorvosi </a:t>
            </a:r>
            <a:r>
              <a:rPr lang="hu-HU" b="1" dirty="0" smtClean="0"/>
              <a:t>Alapjai, </a:t>
            </a:r>
            <a:r>
              <a:rPr lang="hu-HU" sz="2700" b="1" dirty="0" smtClean="0"/>
              <a:t>2024.11.18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8093"/>
            <a:ext cx="3507409" cy="26305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531" y="901148"/>
            <a:ext cx="5656470" cy="424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742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52" y="67090"/>
            <a:ext cx="6768547" cy="507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4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92766" y="0"/>
            <a:ext cx="9144000" cy="927652"/>
          </a:xfrm>
        </p:spPr>
        <p:txBody>
          <a:bodyPr>
            <a:normAutofit fontScale="90000"/>
          </a:bodyPr>
          <a:lstStyle/>
          <a:p>
            <a:r>
              <a:rPr lang="hu-HU" dirty="0"/>
              <a:t>IX. Gödöllői Állattenyésztési Tudományos Napok nemzetközi </a:t>
            </a:r>
            <a:r>
              <a:rPr lang="hu-HU" dirty="0" smtClean="0"/>
              <a:t>konferencia, 2024.11. 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0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/>
              <a:t>Alltech</a:t>
            </a:r>
            <a:r>
              <a:rPr lang="hu-HU" dirty="0"/>
              <a:t> Kft. "World </a:t>
            </a:r>
            <a:r>
              <a:rPr lang="hu-HU" dirty="0" err="1"/>
              <a:t>without</a:t>
            </a:r>
            <a:r>
              <a:rPr lang="hu-HU" dirty="0"/>
              <a:t> </a:t>
            </a:r>
            <a:r>
              <a:rPr lang="hu-HU" dirty="0" err="1"/>
              <a:t>Cows</a:t>
            </a:r>
            <a:r>
              <a:rPr lang="hu-HU" dirty="0"/>
              <a:t>" </a:t>
            </a:r>
            <a:r>
              <a:rPr lang="hu-HU" dirty="0" smtClean="0"/>
              <a:t>Moziest – 2024.11.25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04" y="981488"/>
            <a:ext cx="3121508" cy="416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7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6261"/>
            <a:ext cx="9144000" cy="951464"/>
          </a:xfrm>
        </p:spPr>
        <p:txBody>
          <a:bodyPr>
            <a:normAutofit fontScale="90000"/>
          </a:bodyPr>
          <a:lstStyle/>
          <a:p>
            <a:r>
              <a:rPr lang="hu-HU" dirty="0" err="1" smtClean="0"/>
              <a:t>Lajter</a:t>
            </a:r>
            <a:r>
              <a:rPr lang="hu-HU" dirty="0" smtClean="0"/>
              <a:t> Szabolcs </a:t>
            </a:r>
            <a:r>
              <a:rPr lang="hu-HU" b="1" dirty="0"/>
              <a:t>A házi macskák csodálatos </a:t>
            </a:r>
            <a:r>
              <a:rPr lang="hu-HU" b="1" dirty="0" smtClean="0"/>
              <a:t>világa – </a:t>
            </a:r>
            <a:r>
              <a:rPr lang="hu-HU" sz="2000" b="1" dirty="0" smtClean="0"/>
              <a:t>2025.03.05.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04" y="628096"/>
            <a:ext cx="3386552" cy="45154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8" y="628096"/>
            <a:ext cx="3386553" cy="45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51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440" y="120346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Vitaest – 2025.03.10.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3857625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5" y="2020957"/>
            <a:ext cx="4163391" cy="312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16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539"/>
            <a:ext cx="6795052" cy="50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91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2024. 09.10 Nyílt nap – Szent István Campus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Google Shape;56;p13" title="állatszakest4.jfif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956" y="1017724"/>
            <a:ext cx="8642983" cy="41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86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7725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VII. Fácánnevelési szakmai nap és </a:t>
            </a:r>
            <a:r>
              <a:rPr lang="hu-HU" b="1" dirty="0" smtClean="0"/>
              <a:t>konferencia – </a:t>
            </a:r>
            <a:r>
              <a:rPr lang="hu-HU" sz="2200" b="1" dirty="0" smtClean="0"/>
              <a:t>2025.03.14.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706"/>
            <a:ext cx="2378366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73" y="508862"/>
            <a:ext cx="6178827" cy="463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50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Afrikai élmények az állattenyésztő </a:t>
            </a:r>
            <a:r>
              <a:rPr lang="hu-HU" b="1" dirty="0" smtClean="0"/>
              <a:t>szemével – Bodnár, Egerszegi, Kern, Halász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973" y="528797"/>
            <a:ext cx="3461027" cy="461470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270"/>
            <a:ext cx="5682973" cy="42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21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Tanulmányút – 2025.04.04-06.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" y="1815547"/>
            <a:ext cx="5299213" cy="298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17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9136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6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0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90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3934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Bográcsozás – 2025.05.12. Szent István Campus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52" y="474544"/>
            <a:ext cx="3497849" cy="466379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52" y="474544"/>
            <a:ext cx="3501717" cy="46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55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Keltető kirándulás – 2025.05.19. 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539" y="815008"/>
            <a:ext cx="5771321" cy="432849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705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91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65988" y="0"/>
            <a:ext cx="9209987" cy="572700"/>
          </a:xfrm>
        </p:spPr>
        <p:txBody>
          <a:bodyPr>
            <a:normAutofit/>
          </a:bodyPr>
          <a:lstStyle/>
          <a:p>
            <a:r>
              <a:rPr lang="hu-HU" sz="2400" dirty="0"/>
              <a:t>Szent István </a:t>
            </a:r>
            <a:r>
              <a:rPr lang="hu-HU" sz="2400" dirty="0" smtClean="0"/>
              <a:t>Campus </a:t>
            </a:r>
            <a:r>
              <a:rPr lang="hu-HU" sz="2400" dirty="0"/>
              <a:t>2025. június </a:t>
            </a:r>
            <a:r>
              <a:rPr lang="hu-HU" sz="2400" dirty="0" smtClean="0"/>
              <a:t>13. Középiskolások programja</a:t>
            </a:r>
            <a:endParaRPr lang="hu-HU" sz="240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474"/>
            <a:ext cx="5311913" cy="39839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74" y="1152473"/>
            <a:ext cx="4426226" cy="39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889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92491" y="0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Konferencia - Kaposvári Campus, </a:t>
            </a:r>
            <a:r>
              <a:rPr lang="hu-HU" dirty="0"/>
              <a:t>2025. június </a:t>
            </a:r>
            <a:r>
              <a:rPr lang="hu-HU" dirty="0" smtClean="0"/>
              <a:t>24.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834"/>
            <a:ext cx="6858000" cy="474593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55" y="2376191"/>
            <a:ext cx="3689745" cy="27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9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813" y="0"/>
            <a:ext cx="8520600" cy="8418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Bográcsozás 09.23. – Szent </a:t>
            </a:r>
            <a:r>
              <a:rPr lang="hu-HU" dirty="0" err="1" smtClean="0"/>
              <a:t>Isván</a:t>
            </a:r>
            <a:r>
              <a:rPr lang="hu-HU" dirty="0" smtClean="0"/>
              <a:t> Campus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08" y="897006"/>
            <a:ext cx="5661991" cy="424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7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-29817" y="-1"/>
            <a:ext cx="9203634" cy="861391"/>
          </a:xfrm>
        </p:spPr>
        <p:txBody>
          <a:bodyPr>
            <a:normAutofit fontScale="90000"/>
          </a:bodyPr>
          <a:lstStyle/>
          <a:p>
            <a:r>
              <a:rPr lang="hu-HU" b="1" dirty="0"/>
              <a:t>Országos Erdőmentő Találkozó és </a:t>
            </a:r>
            <a:r>
              <a:rPr lang="hu-HU" b="1" dirty="0" smtClean="0"/>
              <a:t>Konferencia – 2025.06.28-29.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3" y="861390"/>
            <a:ext cx="3874586" cy="51435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75" y="490331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78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0"/>
            <a:ext cx="68313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28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19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Kaposvári Campus, KÁN 2024.09.27-29.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129436"/>
            <a:ext cx="5513823" cy="40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1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980661"/>
          </a:xfrm>
        </p:spPr>
        <p:txBody>
          <a:bodyPr>
            <a:normAutofit fontScale="90000"/>
          </a:bodyPr>
          <a:lstStyle/>
          <a:p>
            <a:r>
              <a:rPr lang="hu-HU" dirty="0"/>
              <a:t>IX. Gödöllői Állattenyésztési Tudományos Napok nemzetközi </a:t>
            </a:r>
            <a:r>
              <a:rPr lang="hu-HU" dirty="0" smtClean="0"/>
              <a:t>konferencia – 2024.11.15.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009" y="885604"/>
            <a:ext cx="7563025" cy="425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74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" y="0"/>
            <a:ext cx="9136069" cy="51435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04" y="1932927"/>
            <a:ext cx="2407930" cy="321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13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Kőrösi Zsolt és Sebők </a:t>
            </a:r>
            <a:r>
              <a:rPr lang="hu-HU" dirty="0" smtClean="0"/>
              <a:t>Tamás 2024.10.15.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364" y="1093510"/>
            <a:ext cx="4242351" cy="3857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5664" y="1533448"/>
            <a:ext cx="4125773" cy="309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6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357" y="1630018"/>
            <a:ext cx="4684643" cy="351348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817165" cy="36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2232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191</Words>
  <Application>Microsoft Office PowerPoint</Application>
  <PresentationFormat>Diavetítés a képernyőre (16:9 oldalarány)</PresentationFormat>
  <Paragraphs>21</Paragraphs>
  <Slides>31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31</vt:i4>
      </vt:variant>
    </vt:vector>
  </HeadingPairs>
  <TitlesOfParts>
    <vt:vector size="33" baseType="lpstr">
      <vt:lpstr>Arial</vt:lpstr>
      <vt:lpstr>Simple Light</vt:lpstr>
      <vt:lpstr>Állattenyésztési Szakkollégium az NTP-SZKOLL-24-0036 számú, ‘Szakmai tudást mélyítő programok megvalósítása az Állattenyésztési Szakkollégiumban’ c. pályázat fotó albuma</vt:lpstr>
      <vt:lpstr>2024. 09.10 Nyílt nap – Szent István Campus</vt:lpstr>
      <vt:lpstr>Bográcsozás 09.23. – Szent Isván Campus</vt:lpstr>
      <vt:lpstr>PowerPoint-bemutató</vt:lpstr>
      <vt:lpstr>Kaposvári Campus, KÁN 2024.09.27-29.</vt:lpstr>
      <vt:lpstr>IX. Gödöllői Állattenyésztési Tudományos Napok nemzetközi konferencia – 2024.11.15.</vt:lpstr>
      <vt:lpstr>PowerPoint-bemutató</vt:lpstr>
      <vt:lpstr>Kőrösi Zsolt és Sebők Tamás 2024.10.15.</vt:lpstr>
      <vt:lpstr>PowerPoint-bemutató</vt:lpstr>
      <vt:lpstr>Tanulmányút Sebők Családi Gazdaság és Mangalica Telepre 2024.10.23. </vt:lpstr>
      <vt:lpstr>PowerPoint-bemutató</vt:lpstr>
      <vt:lpstr>Kolozsi Gergő – OSI, 2024.10.29.</vt:lpstr>
      <vt:lpstr>Molnár Farkas Lúcia - Lótartás Állatorvosi Alapjai, 2024.11.18 </vt:lpstr>
      <vt:lpstr>PowerPoint-bemutató</vt:lpstr>
      <vt:lpstr>IX. Gödöllői Állattenyésztési Tudományos Napok nemzetközi konferencia, 2024.11. 15.</vt:lpstr>
      <vt:lpstr>Alltech Kft. "World without Cows" Moziest – 2024.11.25</vt:lpstr>
      <vt:lpstr>Lajter Szabolcs A házi macskák csodálatos világa – 2025.03.05. </vt:lpstr>
      <vt:lpstr>Vitaest – 2025.03.10.</vt:lpstr>
      <vt:lpstr>PowerPoint-bemutató</vt:lpstr>
      <vt:lpstr>VII. Fácánnevelési szakmai nap és konferencia – 2025.03.14. </vt:lpstr>
      <vt:lpstr>Afrikai élmények az állattenyésztő szemével – Bodnár, Egerszegi, Kern, Halász </vt:lpstr>
      <vt:lpstr>Tanulmányút – 2025.04.04-06.</vt:lpstr>
      <vt:lpstr>PowerPoint-bemutató</vt:lpstr>
      <vt:lpstr>PowerPoint-bemutató</vt:lpstr>
      <vt:lpstr>PowerPoint-bemutató</vt:lpstr>
      <vt:lpstr>Bográcsozás – 2025.05.12. Szent István Campus</vt:lpstr>
      <vt:lpstr>Keltető kirándulás – 2025.05.19. </vt:lpstr>
      <vt:lpstr>Szent István Campus 2025. június 13. Középiskolások programja</vt:lpstr>
      <vt:lpstr>Konferencia - Kaposvári Campus, 2025. június 24.</vt:lpstr>
      <vt:lpstr>Országos Erdőmentő Találkozó és Konferencia – 2025.06.28-29.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Állattenyésztési Szakkollégium az NTP-SZKOLL-24-0036 számú, ‘Szakmai tudást mélyítő programok megvalósítása az Állattenyésztési Szakkollégiumban’ c. pályázat fotó albuma</dc:title>
  <cp:lastModifiedBy>Felhasználó</cp:lastModifiedBy>
  <cp:revision>8</cp:revision>
  <dcterms:modified xsi:type="dcterms:W3CDTF">2026-01-13T07:19:52Z</dcterms:modified>
</cp:coreProperties>
</file>