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9839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129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09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580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72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978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344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65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9912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582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9178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7F12B-D824-4AF6-BBBE-67E367CA8B43}" type="datetimeFigureOut">
              <a:rPr lang="hu-HU" smtClean="0"/>
              <a:t>2021. 12. 06.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C7874-0DD9-4E28-996E-F6D1E68594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568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5;p17">
            <a:extLst>
              <a:ext uri="{FF2B5EF4-FFF2-40B4-BE49-F238E27FC236}">
                <a16:creationId xmlns:a16="http://schemas.microsoft.com/office/drawing/2014/main" id="{D96A8A7C-277B-489C-9BCC-3E9D32F8237D}"/>
              </a:ext>
            </a:extLst>
          </p:cNvPr>
          <p:cNvSpPr txBox="1"/>
          <p:nvPr/>
        </p:nvSpPr>
        <p:spPr>
          <a:xfrm>
            <a:off x="394324" y="1974875"/>
            <a:ext cx="5419248" cy="446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spAutoFit/>
          </a:bodyPr>
          <a:lstStyle/>
          <a:p>
            <a:pPr>
              <a:buClr>
                <a:srgbClr val="FEFDFF"/>
              </a:buClr>
              <a:buSzPts val="8000"/>
            </a:pPr>
            <a:r>
              <a:rPr lang="hu-HU" sz="2400" b="1" dirty="0">
                <a:solidFill>
                  <a:srgbClr val="FEFDFF"/>
                </a:solidFill>
                <a:latin typeface="Helvetica Neue"/>
              </a:rPr>
              <a:t>A szakdolgozat/diplomamunka címe</a:t>
            </a:r>
            <a:endParaRPr sz="2400" dirty="0"/>
          </a:p>
        </p:txBody>
      </p:sp>
      <p:sp>
        <p:nvSpPr>
          <p:cNvPr id="5" name="Google Shape;86;p17">
            <a:extLst>
              <a:ext uri="{FF2B5EF4-FFF2-40B4-BE49-F238E27FC236}">
                <a16:creationId xmlns:a16="http://schemas.microsoft.com/office/drawing/2014/main" id="{FF0CF336-666D-4645-8DBB-8067827DE404}"/>
              </a:ext>
            </a:extLst>
          </p:cNvPr>
          <p:cNvSpPr txBox="1"/>
          <p:nvPr/>
        </p:nvSpPr>
        <p:spPr>
          <a:xfrm>
            <a:off x="781443" y="3354794"/>
            <a:ext cx="4100950" cy="1184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spAutoFit/>
          </a:bodyPr>
          <a:lstStyle/>
          <a:p>
            <a:pPr>
              <a:buClr>
                <a:srgbClr val="FEFDFF"/>
              </a:buClr>
              <a:buSzPts val="3800"/>
            </a:pPr>
            <a:r>
              <a:rPr lang="hu-HU" b="1" dirty="0">
                <a:solidFill>
                  <a:srgbClr val="FEFD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KÉSZÍTETTE: </a:t>
            </a:r>
          </a:p>
          <a:p>
            <a:pPr>
              <a:buClr>
                <a:srgbClr val="FEFDFF"/>
              </a:buClr>
              <a:buSzPts val="3800"/>
            </a:pPr>
            <a:endParaRPr lang="hu-HU" b="1" dirty="0">
              <a:solidFill>
                <a:srgbClr val="FEFD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>
              <a:buClr>
                <a:srgbClr val="FEFDFF"/>
              </a:buClr>
              <a:buSzPts val="3800"/>
            </a:pPr>
            <a:r>
              <a:rPr lang="hu-HU" b="1" dirty="0">
                <a:solidFill>
                  <a:srgbClr val="FEFD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Belső konzulens:</a:t>
            </a:r>
          </a:p>
          <a:p>
            <a:pPr>
              <a:buClr>
                <a:srgbClr val="FEFDFF"/>
              </a:buClr>
              <a:buSzPts val="3800"/>
            </a:pPr>
            <a:r>
              <a:rPr lang="hu-HU" b="1" dirty="0">
                <a:solidFill>
                  <a:srgbClr val="FEFD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Külső konzulens: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560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A3438344-6830-894A-8380-40991B012CE1}"/>
              </a:ext>
            </a:extLst>
          </p:cNvPr>
          <p:cNvSpPr txBox="1">
            <a:spLocks/>
          </p:cNvSpPr>
          <p:nvPr/>
        </p:nvSpPr>
        <p:spPr>
          <a:xfrm>
            <a:off x="309162" y="192506"/>
            <a:ext cx="8262095" cy="5596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bg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hu-HU" sz="2800" b="1" dirty="0">
                <a:solidFill>
                  <a:schemeClr val="bg1"/>
                </a:solidFill>
              </a:rPr>
              <a:t>A prezentáció tartalmi felépítése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313788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A3438344-6830-894A-8380-40991B012CE1}"/>
              </a:ext>
            </a:extLst>
          </p:cNvPr>
          <p:cNvSpPr txBox="1">
            <a:spLocks/>
          </p:cNvSpPr>
          <p:nvPr/>
        </p:nvSpPr>
        <p:spPr>
          <a:xfrm>
            <a:off x="309162" y="192506"/>
            <a:ext cx="8262095" cy="5596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bg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hu-HU" sz="2800" b="1" dirty="0">
                <a:solidFill>
                  <a:schemeClr val="bg1"/>
                </a:solidFill>
              </a:rPr>
              <a:t>A téma aktualitása, célkitűzések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360572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A3438344-6830-894A-8380-40991B012CE1}"/>
              </a:ext>
            </a:extLst>
          </p:cNvPr>
          <p:cNvSpPr txBox="1">
            <a:spLocks/>
          </p:cNvSpPr>
          <p:nvPr/>
        </p:nvSpPr>
        <p:spPr>
          <a:xfrm>
            <a:off x="309162" y="192506"/>
            <a:ext cx="8262095" cy="5596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bg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hu-HU" sz="2800" b="1" dirty="0">
                <a:solidFill>
                  <a:schemeClr val="bg1"/>
                </a:solidFill>
              </a:rPr>
              <a:t>A probléma ismertetése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528129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A3438344-6830-894A-8380-40991B012CE1}"/>
              </a:ext>
            </a:extLst>
          </p:cNvPr>
          <p:cNvSpPr txBox="1">
            <a:spLocks/>
          </p:cNvSpPr>
          <p:nvPr/>
        </p:nvSpPr>
        <p:spPr>
          <a:xfrm>
            <a:off x="309162" y="192506"/>
            <a:ext cx="8262095" cy="5596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bg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hu-HU" sz="2800" b="1" dirty="0">
                <a:solidFill>
                  <a:schemeClr val="bg1"/>
                </a:solidFill>
              </a:rPr>
              <a:t>Az elvégzett feladat (2-3 dia)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658710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A3438344-6830-894A-8380-40991B012CE1}"/>
              </a:ext>
            </a:extLst>
          </p:cNvPr>
          <p:cNvSpPr txBox="1">
            <a:spLocks/>
          </p:cNvSpPr>
          <p:nvPr/>
        </p:nvSpPr>
        <p:spPr>
          <a:xfrm>
            <a:off x="309162" y="192506"/>
            <a:ext cx="8262095" cy="5596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bg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hu-HU" sz="2800" b="1" dirty="0">
                <a:solidFill>
                  <a:schemeClr val="bg1"/>
                </a:solidFill>
              </a:rPr>
              <a:t>Következtetések és javaslatok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501889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A3438344-6830-894A-8380-40991B012CE1}"/>
              </a:ext>
            </a:extLst>
          </p:cNvPr>
          <p:cNvSpPr txBox="1">
            <a:spLocks/>
          </p:cNvSpPr>
          <p:nvPr/>
        </p:nvSpPr>
        <p:spPr>
          <a:xfrm>
            <a:off x="309162" y="192506"/>
            <a:ext cx="8262095" cy="5596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bg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hu-HU" sz="2800" b="1" dirty="0">
                <a:solidFill>
                  <a:schemeClr val="bg1"/>
                </a:solidFill>
              </a:rPr>
              <a:t>Összefoglalás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56256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36</Words>
  <Application>Microsoft Office PowerPoint</Application>
  <PresentationFormat>Szélesvásznú</PresentationFormat>
  <Paragraphs>11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Helvetica Neue</vt:lpstr>
      <vt:lpstr>Poppins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szakal</dc:creator>
  <cp:lastModifiedBy>Miklós Daróczi</cp:lastModifiedBy>
  <cp:revision>8</cp:revision>
  <dcterms:created xsi:type="dcterms:W3CDTF">2021-05-18T07:29:28Z</dcterms:created>
  <dcterms:modified xsi:type="dcterms:W3CDTF">2021-12-06T13:09:31Z</dcterms:modified>
</cp:coreProperties>
</file>