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4749463" cy="8294688"/>
  <p:notesSz cx="6858000" cy="9144000"/>
  <p:defaultTextStyle>
    <a:defPPr>
      <a:defRPr lang="pl-PL"/>
    </a:defPPr>
    <a:lvl1pPr marL="0" algn="l" defTabSz="1106030" rtl="0" eaLnBrk="1" latinLnBrk="0" hangingPunct="1">
      <a:defRPr sz="2177" kern="1200">
        <a:solidFill>
          <a:schemeClr val="tx1"/>
        </a:solidFill>
        <a:latin typeface="+mn-lt"/>
        <a:ea typeface="+mn-ea"/>
        <a:cs typeface="+mn-cs"/>
      </a:defRPr>
    </a:lvl1pPr>
    <a:lvl2pPr marL="553016" algn="l" defTabSz="1106030" rtl="0" eaLnBrk="1" latinLnBrk="0" hangingPunct="1">
      <a:defRPr sz="2177" kern="1200">
        <a:solidFill>
          <a:schemeClr val="tx1"/>
        </a:solidFill>
        <a:latin typeface="+mn-lt"/>
        <a:ea typeface="+mn-ea"/>
        <a:cs typeface="+mn-cs"/>
      </a:defRPr>
    </a:lvl2pPr>
    <a:lvl3pPr marL="1106030" algn="l" defTabSz="1106030" rtl="0" eaLnBrk="1" latinLnBrk="0" hangingPunct="1">
      <a:defRPr sz="2177" kern="1200">
        <a:solidFill>
          <a:schemeClr val="tx1"/>
        </a:solidFill>
        <a:latin typeface="+mn-lt"/>
        <a:ea typeface="+mn-ea"/>
        <a:cs typeface="+mn-cs"/>
      </a:defRPr>
    </a:lvl3pPr>
    <a:lvl4pPr marL="1659046" algn="l" defTabSz="1106030" rtl="0" eaLnBrk="1" latinLnBrk="0" hangingPunct="1">
      <a:defRPr sz="2177" kern="1200">
        <a:solidFill>
          <a:schemeClr val="tx1"/>
        </a:solidFill>
        <a:latin typeface="+mn-lt"/>
        <a:ea typeface="+mn-ea"/>
        <a:cs typeface="+mn-cs"/>
      </a:defRPr>
    </a:lvl4pPr>
    <a:lvl5pPr marL="2212061" algn="l" defTabSz="1106030" rtl="0" eaLnBrk="1" latinLnBrk="0" hangingPunct="1">
      <a:defRPr sz="2177" kern="1200">
        <a:solidFill>
          <a:schemeClr val="tx1"/>
        </a:solidFill>
        <a:latin typeface="+mn-lt"/>
        <a:ea typeface="+mn-ea"/>
        <a:cs typeface="+mn-cs"/>
      </a:defRPr>
    </a:lvl5pPr>
    <a:lvl6pPr marL="2765077" algn="l" defTabSz="1106030" rtl="0" eaLnBrk="1" latinLnBrk="0" hangingPunct="1">
      <a:defRPr sz="2177" kern="1200">
        <a:solidFill>
          <a:schemeClr val="tx1"/>
        </a:solidFill>
        <a:latin typeface="+mn-lt"/>
        <a:ea typeface="+mn-ea"/>
        <a:cs typeface="+mn-cs"/>
      </a:defRPr>
    </a:lvl6pPr>
    <a:lvl7pPr marL="3318091" algn="l" defTabSz="1106030" rtl="0" eaLnBrk="1" latinLnBrk="0" hangingPunct="1">
      <a:defRPr sz="2177" kern="1200">
        <a:solidFill>
          <a:schemeClr val="tx1"/>
        </a:solidFill>
        <a:latin typeface="+mn-lt"/>
        <a:ea typeface="+mn-ea"/>
        <a:cs typeface="+mn-cs"/>
      </a:defRPr>
    </a:lvl7pPr>
    <a:lvl8pPr marL="3871107" algn="l" defTabSz="1106030" rtl="0" eaLnBrk="1" latinLnBrk="0" hangingPunct="1">
      <a:defRPr sz="2177" kern="1200">
        <a:solidFill>
          <a:schemeClr val="tx1"/>
        </a:solidFill>
        <a:latin typeface="+mn-lt"/>
        <a:ea typeface="+mn-ea"/>
        <a:cs typeface="+mn-cs"/>
      </a:defRPr>
    </a:lvl8pPr>
    <a:lvl9pPr marL="4424123" algn="l" defTabSz="1106030" rtl="0" eaLnBrk="1" latinLnBrk="0" hangingPunct="1">
      <a:defRPr sz="217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3" pos="2990" userDrawn="1">
          <p15:clr>
            <a:srgbClr val="A4A3A4"/>
          </p15:clr>
        </p15:guide>
        <p15:guide id="4" pos="4646" userDrawn="1">
          <p15:clr>
            <a:srgbClr val="A4A3A4"/>
          </p15:clr>
        </p15:guide>
        <p15:guide id="5" pos="6301" userDrawn="1">
          <p15:clr>
            <a:srgbClr val="A4A3A4"/>
          </p15:clr>
        </p15:guide>
        <p15:guide id="6" orient="horz" pos="26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Lazur" initials="JL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84"/>
    <a:srgbClr val="A7B6DC"/>
    <a:srgbClr val="4472C4"/>
    <a:srgbClr val="005086"/>
    <a:srgbClr val="003D73"/>
    <a:srgbClr val="345D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8"/>
    <p:restoredTop sz="86421"/>
  </p:normalViewPr>
  <p:slideViewPr>
    <p:cSldViewPr snapToGrid="0" snapToObjects="1">
      <p:cViewPr>
        <p:scale>
          <a:sx n="80" d="100"/>
          <a:sy n="80" d="100"/>
        </p:scale>
        <p:origin x="-48" y="-312"/>
      </p:cViewPr>
      <p:guideLst>
        <p:guide orient="horz" pos="2612"/>
        <p:guide pos="2990"/>
        <p:guide pos="4646"/>
        <p:guide pos="63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2" d="100"/>
          <a:sy n="72" d="100"/>
        </p:scale>
        <p:origin x="359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xmlns="" id="{6B97F70F-D3BA-D446-A4BA-E3BF2E6054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A638E68E-5834-E344-8600-B0E9293DE4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741ED6-6B2C-CA43-BD14-AEA2E7DE0867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406067E9-4291-7B47-B4E1-07862059DB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EDDB817D-92ED-5F43-A530-E91220EE16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89B99-5AE2-2E4F-B913-AB2CA1E331E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6247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8DA17-802E-804D-ACC0-4A491F39EF56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6179F-131D-1843-8ADB-E17BECE63AF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5443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06030" rtl="0" eaLnBrk="1" latinLnBrk="0" hangingPunct="1">
      <a:defRPr sz="1452" kern="1200">
        <a:solidFill>
          <a:schemeClr val="tx1"/>
        </a:solidFill>
        <a:latin typeface="+mn-lt"/>
        <a:ea typeface="+mn-ea"/>
        <a:cs typeface="+mn-cs"/>
      </a:defRPr>
    </a:lvl1pPr>
    <a:lvl2pPr marL="553016" algn="l" defTabSz="1106030" rtl="0" eaLnBrk="1" latinLnBrk="0" hangingPunct="1">
      <a:defRPr sz="1452" kern="1200">
        <a:solidFill>
          <a:schemeClr val="tx1"/>
        </a:solidFill>
        <a:latin typeface="+mn-lt"/>
        <a:ea typeface="+mn-ea"/>
        <a:cs typeface="+mn-cs"/>
      </a:defRPr>
    </a:lvl2pPr>
    <a:lvl3pPr marL="1106030" algn="l" defTabSz="1106030" rtl="0" eaLnBrk="1" latinLnBrk="0" hangingPunct="1">
      <a:defRPr sz="1452" kern="1200">
        <a:solidFill>
          <a:schemeClr val="tx1"/>
        </a:solidFill>
        <a:latin typeface="+mn-lt"/>
        <a:ea typeface="+mn-ea"/>
        <a:cs typeface="+mn-cs"/>
      </a:defRPr>
    </a:lvl3pPr>
    <a:lvl4pPr marL="1659046" algn="l" defTabSz="1106030" rtl="0" eaLnBrk="1" latinLnBrk="0" hangingPunct="1">
      <a:defRPr sz="1452" kern="1200">
        <a:solidFill>
          <a:schemeClr val="tx1"/>
        </a:solidFill>
        <a:latin typeface="+mn-lt"/>
        <a:ea typeface="+mn-ea"/>
        <a:cs typeface="+mn-cs"/>
      </a:defRPr>
    </a:lvl4pPr>
    <a:lvl5pPr marL="2212061" algn="l" defTabSz="1106030" rtl="0" eaLnBrk="1" latinLnBrk="0" hangingPunct="1">
      <a:defRPr sz="1452" kern="1200">
        <a:solidFill>
          <a:schemeClr val="tx1"/>
        </a:solidFill>
        <a:latin typeface="+mn-lt"/>
        <a:ea typeface="+mn-ea"/>
        <a:cs typeface="+mn-cs"/>
      </a:defRPr>
    </a:lvl5pPr>
    <a:lvl6pPr marL="2765077" algn="l" defTabSz="1106030" rtl="0" eaLnBrk="1" latinLnBrk="0" hangingPunct="1">
      <a:defRPr sz="1452" kern="1200">
        <a:solidFill>
          <a:schemeClr val="tx1"/>
        </a:solidFill>
        <a:latin typeface="+mn-lt"/>
        <a:ea typeface="+mn-ea"/>
        <a:cs typeface="+mn-cs"/>
      </a:defRPr>
    </a:lvl6pPr>
    <a:lvl7pPr marL="3318091" algn="l" defTabSz="1106030" rtl="0" eaLnBrk="1" latinLnBrk="0" hangingPunct="1">
      <a:defRPr sz="1452" kern="1200">
        <a:solidFill>
          <a:schemeClr val="tx1"/>
        </a:solidFill>
        <a:latin typeface="+mn-lt"/>
        <a:ea typeface="+mn-ea"/>
        <a:cs typeface="+mn-cs"/>
      </a:defRPr>
    </a:lvl7pPr>
    <a:lvl8pPr marL="3871107" algn="l" defTabSz="1106030" rtl="0" eaLnBrk="1" latinLnBrk="0" hangingPunct="1">
      <a:defRPr sz="1452" kern="1200">
        <a:solidFill>
          <a:schemeClr val="tx1"/>
        </a:solidFill>
        <a:latin typeface="+mn-lt"/>
        <a:ea typeface="+mn-ea"/>
        <a:cs typeface="+mn-cs"/>
      </a:defRPr>
    </a:lvl8pPr>
    <a:lvl9pPr marL="4424123" algn="l" defTabSz="1106030" rtl="0" eaLnBrk="1" latinLnBrk="0" hangingPunct="1">
      <a:defRPr sz="145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6179F-131D-1843-8ADB-E17BECE63AF7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7612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3683" y="1357488"/>
            <a:ext cx="11062097" cy="2887780"/>
          </a:xfrm>
        </p:spPr>
        <p:txBody>
          <a:bodyPr anchor="b"/>
          <a:lstStyle>
            <a:lvl1pPr algn="ctr">
              <a:defRPr sz="7257"/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3683" y="4356632"/>
            <a:ext cx="11062097" cy="2002629"/>
          </a:xfrm>
        </p:spPr>
        <p:txBody>
          <a:bodyPr/>
          <a:lstStyle>
            <a:lvl1pPr marL="0" indent="0" algn="ctr">
              <a:buNone/>
              <a:defRPr sz="2903"/>
            </a:lvl1pPr>
            <a:lvl2pPr marL="552983" indent="0" algn="ctr">
              <a:buNone/>
              <a:defRPr sz="2419"/>
            </a:lvl2pPr>
            <a:lvl3pPr marL="1105967" indent="0" algn="ctr">
              <a:buNone/>
              <a:defRPr sz="2177"/>
            </a:lvl3pPr>
            <a:lvl4pPr marL="1658950" indent="0" algn="ctr">
              <a:buNone/>
              <a:defRPr sz="1935"/>
            </a:lvl4pPr>
            <a:lvl5pPr marL="2211934" indent="0" algn="ctr">
              <a:buNone/>
              <a:defRPr sz="1935"/>
            </a:lvl5pPr>
            <a:lvl6pPr marL="2764917" indent="0" algn="ctr">
              <a:buNone/>
              <a:defRPr sz="1935"/>
            </a:lvl6pPr>
            <a:lvl7pPr marL="3317900" indent="0" algn="ctr">
              <a:buNone/>
              <a:defRPr sz="1935"/>
            </a:lvl7pPr>
            <a:lvl8pPr marL="3870884" indent="0" algn="ctr">
              <a:buNone/>
              <a:defRPr sz="1935"/>
            </a:lvl8pPr>
            <a:lvl9pPr marL="4423867" indent="0" algn="ctr">
              <a:buNone/>
              <a:defRPr sz="1935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55084" y="441615"/>
            <a:ext cx="3180353" cy="7029365"/>
          </a:xfrm>
        </p:spPr>
        <p:txBody>
          <a:bodyPr vert="eaVert"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4025" y="441615"/>
            <a:ext cx="9356691" cy="702936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343" y="2067913"/>
            <a:ext cx="12721412" cy="3450359"/>
          </a:xfrm>
        </p:spPr>
        <p:txBody>
          <a:bodyPr anchor="b"/>
          <a:lstStyle>
            <a:lvl1pPr>
              <a:defRPr sz="7257"/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6343" y="5550914"/>
            <a:ext cx="12721412" cy="1814462"/>
          </a:xfrm>
        </p:spPr>
        <p:txBody>
          <a:bodyPr/>
          <a:lstStyle>
            <a:lvl1pPr marL="0" indent="0">
              <a:buNone/>
              <a:defRPr sz="2903">
                <a:solidFill>
                  <a:schemeClr val="tx1">
                    <a:tint val="75000"/>
                  </a:schemeClr>
                </a:solidFill>
              </a:defRPr>
            </a:lvl1pPr>
            <a:lvl2pPr marL="552983" indent="0">
              <a:buNone/>
              <a:defRPr sz="2419">
                <a:solidFill>
                  <a:schemeClr val="tx1">
                    <a:tint val="75000"/>
                  </a:schemeClr>
                </a:solidFill>
              </a:defRPr>
            </a:lvl2pPr>
            <a:lvl3pPr marL="1105967" indent="0">
              <a:buNone/>
              <a:defRPr sz="2177">
                <a:solidFill>
                  <a:schemeClr val="tx1">
                    <a:tint val="75000"/>
                  </a:schemeClr>
                </a:solidFill>
              </a:defRPr>
            </a:lvl3pPr>
            <a:lvl4pPr marL="1658950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4pPr>
            <a:lvl5pPr marL="2211934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5pPr>
            <a:lvl6pPr marL="2764917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6pPr>
            <a:lvl7pPr marL="3317900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7pPr>
            <a:lvl8pPr marL="3870884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8pPr>
            <a:lvl9pPr marL="4423867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4025" y="2208077"/>
            <a:ext cx="6268522" cy="52629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66916" y="2208077"/>
            <a:ext cx="6268522" cy="52629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947" y="441616"/>
            <a:ext cx="12721412" cy="1603256"/>
          </a:xfrm>
        </p:spPr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5947" y="2033351"/>
            <a:ext cx="6239714" cy="996514"/>
          </a:xfrm>
        </p:spPr>
        <p:txBody>
          <a:bodyPr anchor="b"/>
          <a:lstStyle>
            <a:lvl1pPr marL="0" indent="0">
              <a:buNone/>
              <a:defRPr sz="2903" b="1"/>
            </a:lvl1pPr>
            <a:lvl2pPr marL="552983" indent="0">
              <a:buNone/>
              <a:defRPr sz="2419" b="1"/>
            </a:lvl2pPr>
            <a:lvl3pPr marL="1105967" indent="0">
              <a:buNone/>
              <a:defRPr sz="2177" b="1"/>
            </a:lvl3pPr>
            <a:lvl4pPr marL="1658950" indent="0">
              <a:buNone/>
              <a:defRPr sz="1935" b="1"/>
            </a:lvl4pPr>
            <a:lvl5pPr marL="2211934" indent="0">
              <a:buNone/>
              <a:defRPr sz="1935" b="1"/>
            </a:lvl5pPr>
            <a:lvl6pPr marL="2764917" indent="0">
              <a:buNone/>
              <a:defRPr sz="1935" b="1"/>
            </a:lvl6pPr>
            <a:lvl7pPr marL="3317900" indent="0">
              <a:buNone/>
              <a:defRPr sz="1935" b="1"/>
            </a:lvl7pPr>
            <a:lvl8pPr marL="3870884" indent="0">
              <a:buNone/>
              <a:defRPr sz="1935" b="1"/>
            </a:lvl8pPr>
            <a:lvl9pPr marL="4423867" indent="0">
              <a:buNone/>
              <a:defRPr sz="1935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5947" y="3029865"/>
            <a:ext cx="6239714" cy="44564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66916" y="2033351"/>
            <a:ext cx="6270443" cy="996514"/>
          </a:xfrm>
        </p:spPr>
        <p:txBody>
          <a:bodyPr anchor="b"/>
          <a:lstStyle>
            <a:lvl1pPr marL="0" indent="0">
              <a:buNone/>
              <a:defRPr sz="2903" b="1"/>
            </a:lvl1pPr>
            <a:lvl2pPr marL="552983" indent="0">
              <a:buNone/>
              <a:defRPr sz="2419" b="1"/>
            </a:lvl2pPr>
            <a:lvl3pPr marL="1105967" indent="0">
              <a:buNone/>
              <a:defRPr sz="2177" b="1"/>
            </a:lvl3pPr>
            <a:lvl4pPr marL="1658950" indent="0">
              <a:buNone/>
              <a:defRPr sz="1935" b="1"/>
            </a:lvl4pPr>
            <a:lvl5pPr marL="2211934" indent="0">
              <a:buNone/>
              <a:defRPr sz="1935" b="1"/>
            </a:lvl5pPr>
            <a:lvl6pPr marL="2764917" indent="0">
              <a:buNone/>
              <a:defRPr sz="1935" b="1"/>
            </a:lvl6pPr>
            <a:lvl7pPr marL="3317900" indent="0">
              <a:buNone/>
              <a:defRPr sz="1935" b="1"/>
            </a:lvl7pPr>
            <a:lvl8pPr marL="3870884" indent="0">
              <a:buNone/>
              <a:defRPr sz="1935" b="1"/>
            </a:lvl8pPr>
            <a:lvl9pPr marL="4423867" indent="0">
              <a:buNone/>
              <a:defRPr sz="1935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66916" y="3029865"/>
            <a:ext cx="6270443" cy="44564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947" y="552979"/>
            <a:ext cx="4757085" cy="1935427"/>
          </a:xfrm>
        </p:spPr>
        <p:txBody>
          <a:bodyPr anchor="b"/>
          <a:lstStyle>
            <a:lvl1pPr>
              <a:defRPr sz="3870"/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443" y="1194282"/>
            <a:ext cx="7466916" cy="5894605"/>
          </a:xfrm>
        </p:spPr>
        <p:txBody>
          <a:bodyPr/>
          <a:lstStyle>
            <a:lvl1pPr>
              <a:defRPr sz="3870"/>
            </a:lvl1pPr>
            <a:lvl2pPr>
              <a:defRPr sz="3387"/>
            </a:lvl2pPr>
            <a:lvl3pPr>
              <a:defRPr sz="2903"/>
            </a:lvl3pPr>
            <a:lvl4pPr>
              <a:defRPr sz="2419"/>
            </a:lvl4pPr>
            <a:lvl5pPr>
              <a:defRPr sz="2419"/>
            </a:lvl5pPr>
            <a:lvl6pPr>
              <a:defRPr sz="2419"/>
            </a:lvl6pPr>
            <a:lvl7pPr>
              <a:defRPr sz="2419"/>
            </a:lvl7pPr>
            <a:lvl8pPr>
              <a:defRPr sz="2419"/>
            </a:lvl8pPr>
            <a:lvl9pPr>
              <a:defRPr sz="241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5947" y="2488406"/>
            <a:ext cx="4757085" cy="4610081"/>
          </a:xfrm>
        </p:spPr>
        <p:txBody>
          <a:bodyPr/>
          <a:lstStyle>
            <a:lvl1pPr marL="0" indent="0">
              <a:buNone/>
              <a:defRPr sz="1935"/>
            </a:lvl1pPr>
            <a:lvl2pPr marL="552983" indent="0">
              <a:buNone/>
              <a:defRPr sz="1693"/>
            </a:lvl2pPr>
            <a:lvl3pPr marL="1105967" indent="0">
              <a:buNone/>
              <a:defRPr sz="1451"/>
            </a:lvl3pPr>
            <a:lvl4pPr marL="1658950" indent="0">
              <a:buNone/>
              <a:defRPr sz="1210"/>
            </a:lvl4pPr>
            <a:lvl5pPr marL="2211934" indent="0">
              <a:buNone/>
              <a:defRPr sz="1210"/>
            </a:lvl5pPr>
            <a:lvl6pPr marL="2764917" indent="0">
              <a:buNone/>
              <a:defRPr sz="1210"/>
            </a:lvl6pPr>
            <a:lvl7pPr marL="3317900" indent="0">
              <a:buNone/>
              <a:defRPr sz="1210"/>
            </a:lvl7pPr>
            <a:lvl8pPr marL="3870884" indent="0">
              <a:buNone/>
              <a:defRPr sz="1210"/>
            </a:lvl8pPr>
            <a:lvl9pPr marL="4423867" indent="0">
              <a:buNone/>
              <a:defRPr sz="121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947" y="552979"/>
            <a:ext cx="4757085" cy="1935427"/>
          </a:xfrm>
        </p:spPr>
        <p:txBody>
          <a:bodyPr anchor="b"/>
          <a:lstStyle>
            <a:lvl1pPr>
              <a:defRPr sz="3870"/>
            </a:lvl1pPr>
          </a:lstStyle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70443" y="1194282"/>
            <a:ext cx="7466916" cy="5894605"/>
          </a:xfrm>
        </p:spPr>
        <p:txBody>
          <a:bodyPr anchor="t"/>
          <a:lstStyle>
            <a:lvl1pPr marL="0" indent="0">
              <a:buNone/>
              <a:defRPr sz="3870"/>
            </a:lvl1pPr>
            <a:lvl2pPr marL="552983" indent="0">
              <a:buNone/>
              <a:defRPr sz="3387"/>
            </a:lvl2pPr>
            <a:lvl3pPr marL="1105967" indent="0">
              <a:buNone/>
              <a:defRPr sz="2903"/>
            </a:lvl3pPr>
            <a:lvl4pPr marL="1658950" indent="0">
              <a:buNone/>
              <a:defRPr sz="2419"/>
            </a:lvl4pPr>
            <a:lvl5pPr marL="2211934" indent="0">
              <a:buNone/>
              <a:defRPr sz="2419"/>
            </a:lvl5pPr>
            <a:lvl6pPr marL="2764917" indent="0">
              <a:buNone/>
              <a:defRPr sz="2419"/>
            </a:lvl6pPr>
            <a:lvl7pPr marL="3317900" indent="0">
              <a:buNone/>
              <a:defRPr sz="2419"/>
            </a:lvl7pPr>
            <a:lvl8pPr marL="3870884" indent="0">
              <a:buNone/>
              <a:defRPr sz="2419"/>
            </a:lvl8pPr>
            <a:lvl9pPr marL="4423867" indent="0">
              <a:buNone/>
              <a:defRPr sz="2419"/>
            </a:lvl9pPr>
          </a:lstStyle>
          <a:p>
            <a:r>
              <a:rPr lang="pl-PL"/>
              <a:t>Przeciągnij obraz na symbol zastępczy lub kliknij ikonę, aby go dodać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5947" y="2488406"/>
            <a:ext cx="4757085" cy="4610081"/>
          </a:xfrm>
        </p:spPr>
        <p:txBody>
          <a:bodyPr/>
          <a:lstStyle>
            <a:lvl1pPr marL="0" indent="0">
              <a:buNone/>
              <a:defRPr sz="1935"/>
            </a:lvl1pPr>
            <a:lvl2pPr marL="552983" indent="0">
              <a:buNone/>
              <a:defRPr sz="1693"/>
            </a:lvl2pPr>
            <a:lvl3pPr marL="1105967" indent="0">
              <a:buNone/>
              <a:defRPr sz="1451"/>
            </a:lvl3pPr>
            <a:lvl4pPr marL="1658950" indent="0">
              <a:buNone/>
              <a:defRPr sz="1210"/>
            </a:lvl4pPr>
            <a:lvl5pPr marL="2211934" indent="0">
              <a:buNone/>
              <a:defRPr sz="1210"/>
            </a:lvl5pPr>
            <a:lvl6pPr marL="2764917" indent="0">
              <a:buNone/>
              <a:defRPr sz="1210"/>
            </a:lvl6pPr>
            <a:lvl7pPr marL="3317900" indent="0">
              <a:buNone/>
              <a:defRPr sz="1210"/>
            </a:lvl7pPr>
            <a:lvl8pPr marL="3870884" indent="0">
              <a:buNone/>
              <a:defRPr sz="1210"/>
            </a:lvl8pPr>
            <a:lvl9pPr marL="4423867" indent="0">
              <a:buNone/>
              <a:defRPr sz="121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4026" y="441616"/>
            <a:ext cx="12721412" cy="1603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edyt. styl wz. tyt.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4026" y="2208077"/>
            <a:ext cx="12721412" cy="52629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14026" y="7687948"/>
            <a:ext cx="3318629" cy="441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F27C2-2634-CB49-AF25-6754E7E4C16B}" type="datetimeFigureOut">
              <a:rPr lang="pl-PL" smtClean="0"/>
              <a:pPr/>
              <a:t>2021-10-20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85760" y="7687948"/>
            <a:ext cx="4977944" cy="441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16808" y="7687948"/>
            <a:ext cx="3318629" cy="4416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655EF-0CB8-4640-9F10-D3E9847E8A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53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105967" rtl="0" eaLnBrk="1" latinLnBrk="0" hangingPunct="1">
        <a:lnSpc>
          <a:spcPct val="90000"/>
        </a:lnSpc>
        <a:spcBef>
          <a:spcPct val="0"/>
        </a:spcBef>
        <a:buNone/>
        <a:defRPr sz="53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492" indent="-276492" algn="l" defTabSz="1105967" rtl="0" eaLnBrk="1" latinLnBrk="0" hangingPunct="1">
        <a:lnSpc>
          <a:spcPct val="90000"/>
        </a:lnSpc>
        <a:spcBef>
          <a:spcPts val="1210"/>
        </a:spcBef>
        <a:buFont typeface="Arial" panose="020B0604020202020204" pitchFamily="34" charset="0"/>
        <a:buChar char="•"/>
        <a:defRPr sz="3387" kern="1200">
          <a:solidFill>
            <a:schemeClr val="tx1"/>
          </a:solidFill>
          <a:latin typeface="+mn-lt"/>
          <a:ea typeface="+mn-ea"/>
          <a:cs typeface="+mn-cs"/>
        </a:defRPr>
      </a:lvl1pPr>
      <a:lvl2pPr marL="829475" indent="-276492" algn="l" defTabSz="1105967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903" kern="1200">
          <a:solidFill>
            <a:schemeClr val="tx1"/>
          </a:solidFill>
          <a:latin typeface="+mn-lt"/>
          <a:ea typeface="+mn-ea"/>
          <a:cs typeface="+mn-cs"/>
        </a:defRPr>
      </a:lvl2pPr>
      <a:lvl3pPr marL="1382459" indent="-276492" algn="l" defTabSz="1105967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419" kern="1200">
          <a:solidFill>
            <a:schemeClr val="tx1"/>
          </a:solidFill>
          <a:latin typeface="+mn-lt"/>
          <a:ea typeface="+mn-ea"/>
          <a:cs typeface="+mn-cs"/>
        </a:defRPr>
      </a:lvl3pPr>
      <a:lvl4pPr marL="1935442" indent="-276492" algn="l" defTabSz="1105967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4pPr>
      <a:lvl5pPr marL="2488425" indent="-276492" algn="l" defTabSz="1105967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5pPr>
      <a:lvl6pPr marL="3041409" indent="-276492" algn="l" defTabSz="1105967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6pPr>
      <a:lvl7pPr marL="3594392" indent="-276492" algn="l" defTabSz="1105967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7pPr>
      <a:lvl8pPr marL="4147376" indent="-276492" algn="l" defTabSz="1105967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8pPr>
      <a:lvl9pPr marL="4700359" indent="-276492" algn="l" defTabSz="1105967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5967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1pPr>
      <a:lvl2pPr marL="552983" algn="l" defTabSz="1105967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105967" algn="l" defTabSz="1105967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3pPr>
      <a:lvl4pPr marL="1658950" algn="l" defTabSz="1105967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4pPr>
      <a:lvl5pPr marL="2211934" algn="l" defTabSz="1105967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5pPr>
      <a:lvl6pPr marL="2764917" algn="l" defTabSz="1105967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6pPr>
      <a:lvl7pPr marL="3317900" algn="l" defTabSz="1105967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7pPr>
      <a:lvl8pPr marL="3870884" algn="l" defTabSz="1105967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8pPr>
      <a:lvl9pPr marL="4423867" algn="l" defTabSz="1105967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1676" y="0"/>
            <a:ext cx="14746111" cy="1503413"/>
          </a:xfrm>
          <a:prstGeom prst="rect">
            <a:avLst/>
          </a:prstGeom>
          <a:solidFill>
            <a:srgbClr val="0051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10596" tIns="55298" rIns="110596" bIns="5529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34"/>
          </a:p>
        </p:txBody>
      </p:sp>
      <p:sp>
        <p:nvSpPr>
          <p:cNvPr id="6" name="PoleTekstowe 5"/>
          <p:cNvSpPr txBox="1"/>
          <p:nvPr/>
        </p:nvSpPr>
        <p:spPr>
          <a:xfrm>
            <a:off x="5902036" y="180171"/>
            <a:ext cx="8683820" cy="630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226695" algn="l"/>
              </a:tabLst>
            </a:pPr>
            <a:r>
              <a:rPr lang="hu-HU" sz="2600" b="1" dirty="0" smtClean="0">
                <a:solidFill>
                  <a:schemeClr val="bg1"/>
                </a:solidFill>
              </a:rPr>
              <a:t>TITLE</a:t>
            </a:r>
            <a:endParaRPr lang="en-US" sz="26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Times New Roman" charset="0"/>
              <a:cs typeface="Times New Roman" charset="0"/>
            </a:endParaRPr>
          </a:p>
        </p:txBody>
      </p:sp>
      <p:sp>
        <p:nvSpPr>
          <p:cNvPr id="11" name="PoleTekstowe 10"/>
          <p:cNvSpPr txBox="1"/>
          <p:nvPr/>
        </p:nvSpPr>
        <p:spPr>
          <a:xfrm>
            <a:off x="15818" y="1706367"/>
            <a:ext cx="14746111" cy="7351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hu-HU" b="1" dirty="0" smtClean="0"/>
              <a:t>AUTHOR(S)</a:t>
            </a:r>
            <a:endParaRPr lang="en-US" dirty="0"/>
          </a:p>
          <a:p>
            <a:pPr algn="ctr"/>
            <a:r>
              <a:rPr lang="hu-HU" sz="2000" i="1" dirty="0" err="1" smtClean="0"/>
              <a:t>Affiliation</a:t>
            </a:r>
            <a:r>
              <a:rPr lang="hu-HU" sz="2000" i="1" dirty="0" smtClean="0"/>
              <a:t> (+email)</a:t>
            </a:r>
            <a:endParaRPr lang="en-US" sz="1935" i="1" dirty="0"/>
          </a:p>
        </p:txBody>
      </p:sp>
      <p:sp>
        <p:nvSpPr>
          <p:cNvPr id="5" name="PoleTekstowe 4"/>
          <p:cNvSpPr txBox="1"/>
          <p:nvPr/>
        </p:nvSpPr>
        <p:spPr>
          <a:xfrm>
            <a:off x="18543181" y="3019647"/>
            <a:ext cx="184731" cy="427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F3697E7F-4131-2548-87DB-91D95139C449}"/>
              </a:ext>
            </a:extLst>
          </p:cNvPr>
          <p:cNvSpPr txBox="1"/>
          <p:nvPr/>
        </p:nvSpPr>
        <p:spPr>
          <a:xfrm>
            <a:off x="158144" y="4249101"/>
            <a:ext cx="4746625" cy="76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err="1" smtClean="0"/>
              <a:t>Material</a:t>
            </a:r>
            <a:r>
              <a:rPr lang="hu-HU" b="1" dirty="0" smtClean="0"/>
              <a:t> and </a:t>
            </a:r>
            <a:r>
              <a:rPr lang="hu-HU" b="1" dirty="0" err="1" smtClean="0"/>
              <a:t>method</a:t>
            </a:r>
            <a:endParaRPr lang="hu-HU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 dirty="0" smtClean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368A1F16-D796-F447-B29D-82035BF86F03}"/>
              </a:ext>
            </a:extLst>
          </p:cNvPr>
          <p:cNvSpPr txBox="1"/>
          <p:nvPr/>
        </p:nvSpPr>
        <p:spPr>
          <a:xfrm>
            <a:off x="97917" y="2662579"/>
            <a:ext cx="4746625" cy="427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err="1" smtClean="0"/>
              <a:t>Introduction</a:t>
            </a:r>
            <a:endParaRPr lang="en-GB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xmlns="" id="{E3653098-9175-FA47-8BCB-D8C02153D7A5}"/>
              </a:ext>
            </a:extLst>
          </p:cNvPr>
          <p:cNvSpPr txBox="1"/>
          <p:nvPr/>
        </p:nvSpPr>
        <p:spPr>
          <a:xfrm>
            <a:off x="5902036" y="4237730"/>
            <a:ext cx="2628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i="1" dirty="0" err="1" smtClean="0"/>
              <a:t>Tables</a:t>
            </a:r>
            <a:r>
              <a:rPr lang="hu-HU" sz="2000" i="1" dirty="0" smtClean="0"/>
              <a:t> and </a:t>
            </a:r>
            <a:r>
              <a:rPr lang="hu-HU" sz="2000" i="1" dirty="0" err="1" smtClean="0"/>
              <a:t>Figures</a:t>
            </a:r>
            <a:endParaRPr lang="en-US" sz="1600" i="1" dirty="0"/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xmlns="" id="{9557159F-1455-2947-912D-E9960E4F7D34}"/>
              </a:ext>
            </a:extLst>
          </p:cNvPr>
          <p:cNvSpPr txBox="1"/>
          <p:nvPr/>
        </p:nvSpPr>
        <p:spPr>
          <a:xfrm>
            <a:off x="10380134" y="2512032"/>
            <a:ext cx="4367653" cy="427361"/>
          </a:xfrm>
          <a:prstGeom prst="rect">
            <a:avLst/>
          </a:prstGeom>
          <a:noFill/>
        </p:spPr>
        <p:txBody>
          <a:bodyPr wrap="square" lIns="90000" rtlCol="0">
            <a:spAutoFit/>
          </a:bodyPr>
          <a:lstStyle/>
          <a:p>
            <a:r>
              <a:rPr lang="en-GB" b="1" dirty="0" smtClean="0"/>
              <a:t>Results and </a:t>
            </a:r>
            <a:r>
              <a:rPr lang="en-GB" b="1" dirty="0" smtClean="0"/>
              <a:t>conclusion</a:t>
            </a:r>
            <a:endParaRPr lang="en-GB" b="1" dirty="0" smtClean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8" y="-8759"/>
            <a:ext cx="2694091" cy="171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49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18034</TotalTime>
  <Words>18</Words>
  <Application>Microsoft Office PowerPoint</Application>
  <PresentationFormat>Egyéni</PresentationFormat>
  <Paragraphs>8</Paragraphs>
  <Slides>1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Motyw pakietu Office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Jan Lazur</dc:creator>
  <cp:lastModifiedBy>Kaiser Imre</cp:lastModifiedBy>
  <cp:revision>78</cp:revision>
  <cp:lastPrinted>2018-04-12T06:41:35Z</cp:lastPrinted>
  <dcterms:created xsi:type="dcterms:W3CDTF">2017-04-14T20:30:26Z</dcterms:created>
  <dcterms:modified xsi:type="dcterms:W3CDTF">2021-10-20T11:12:06Z</dcterms:modified>
</cp:coreProperties>
</file>